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1"/>
  </p:notesMasterIdLst>
  <p:sldIdLst>
    <p:sldId id="256" r:id="rId2"/>
    <p:sldId id="258" r:id="rId3"/>
    <p:sldId id="261" r:id="rId4"/>
    <p:sldId id="257" r:id="rId5"/>
    <p:sldId id="259" r:id="rId6"/>
    <p:sldId id="260" r:id="rId7"/>
    <p:sldId id="264" r:id="rId8"/>
    <p:sldId id="262" r:id="rId9"/>
    <p:sldId id="263"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s" id="{9F7F9E02-ED62-4F65-9FFB-693B815497FB}">
          <p14:sldIdLst>
            <p14:sldId id="256"/>
            <p14:sldId id="258"/>
            <p14:sldId id="261"/>
          </p14:sldIdLst>
        </p14:section>
        <p14:section name="Content slides" id="{0098C965-04B8-4ED8-A0EF-9A6EC1FB145F}">
          <p14:sldIdLst>
            <p14:sldId id="257"/>
            <p14:sldId id="259"/>
            <p14:sldId id="260"/>
            <p14:sldId id="264"/>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5E5"/>
    <a:srgbClr val="E5E5F3"/>
    <a:srgbClr val="EEEEEE"/>
    <a:srgbClr val="6E6EAE"/>
    <a:srgbClr val="BFBFE2"/>
    <a:srgbClr val="EFBFBF"/>
    <a:srgbClr val="D4D4D4"/>
    <a:srgbClr val="EEC4E1"/>
    <a:srgbClr val="FFF1BF"/>
    <a:srgbClr val="DDDE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3" d="100"/>
          <a:sy n="153" d="100"/>
        </p:scale>
        <p:origin x="576" y="132"/>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45A87-2365-46B4-8F3A-A63677F63EB1}" type="datetimeFigureOut">
              <a:rPr lang="de-DE" smtClean="0"/>
              <a:t>04.08.2026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8D10C-D475-42C2-89B5-52CCFF606593}" type="slidenum">
              <a:rPr lang="de-DE" smtClean="0"/>
              <a:t>‹Nr.›</a:t>
            </a:fld>
            <a:endParaRPr lang="de-DE"/>
          </a:p>
        </p:txBody>
      </p:sp>
    </p:spTree>
    <p:extLst>
      <p:ext uri="{BB962C8B-B14F-4D97-AF65-F5344CB8AC3E}">
        <p14:creationId xmlns:p14="http://schemas.microsoft.com/office/powerpoint/2010/main" val="52908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sv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3006F-0601-4D0E-9E0B-5BC34E8B7383}"/>
              </a:ext>
            </a:extLst>
          </p:cNvPr>
          <p:cNvSpPr>
            <a:spLocks noGrp="1"/>
          </p:cNvSpPr>
          <p:nvPr>
            <p:ph type="ctrTitle"/>
          </p:nvPr>
        </p:nvSpPr>
        <p:spPr>
          <a:xfrm>
            <a:off x="487679" y="501650"/>
            <a:ext cx="10078721" cy="738664"/>
          </a:xfrm>
        </p:spPr>
        <p:txBody>
          <a:bodyPr anchor="t"/>
          <a:lstStyle>
            <a:lvl1pPr algn="l">
              <a:spcAft>
                <a:spcPts val="2400"/>
              </a:spcAft>
              <a:defRPr sz="4800">
                <a:solidFill>
                  <a:schemeClr val="tx1"/>
                </a:solidFill>
              </a:defRPr>
            </a:lvl1pPr>
          </a:lstStyle>
          <a:p>
            <a:r>
              <a:rPr lang="en-GB" noProof="0"/>
              <a:t>Mastertitelformat bearbeiten</a:t>
            </a:r>
          </a:p>
        </p:txBody>
      </p:sp>
      <p:sp>
        <p:nvSpPr>
          <p:cNvPr id="17" name="Rechteck 16">
            <a:extLst>
              <a:ext uri="{FF2B5EF4-FFF2-40B4-BE49-F238E27FC236}">
                <a16:creationId xmlns:a16="http://schemas.microsoft.com/office/drawing/2014/main" id="{00A5A795-B3A0-4C53-939E-D4C0CF846C9C}"/>
              </a:ext>
            </a:extLst>
          </p:cNvPr>
          <p:cNvSpPr/>
          <p:nvPr userDrawn="1"/>
        </p:nvSpPr>
        <p:spPr>
          <a:xfrm>
            <a:off x="9368901" y="5854857"/>
            <a:ext cx="2823099" cy="1002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Grafik 10">
            <a:extLst>
              <a:ext uri="{FF2B5EF4-FFF2-40B4-BE49-F238E27FC236}">
                <a16:creationId xmlns:a16="http://schemas.microsoft.com/office/drawing/2014/main" id="{1D81B66C-E7EC-4376-B56F-236B03D0CEF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93232" y="5683563"/>
            <a:ext cx="2669603" cy="1002986"/>
          </a:xfrm>
          <a:prstGeom prst="rect">
            <a:avLst/>
          </a:prstGeom>
        </p:spPr>
      </p:pic>
      <p:pic>
        <p:nvPicPr>
          <p:cNvPr id="13" name="Grafik 12">
            <a:extLst>
              <a:ext uri="{FF2B5EF4-FFF2-40B4-BE49-F238E27FC236}">
                <a16:creationId xmlns:a16="http://schemas.microsoft.com/office/drawing/2014/main" id="{F980791F-FA18-4D84-85CA-11C3181C7E9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2060" y="5846703"/>
            <a:ext cx="1522054" cy="509647"/>
          </a:xfrm>
          <a:prstGeom prst="rect">
            <a:avLst/>
          </a:prstGeom>
        </p:spPr>
      </p:pic>
      <p:sp>
        <p:nvSpPr>
          <p:cNvPr id="18" name="Rechteck: abgerundete Ecken 17">
            <a:extLst>
              <a:ext uri="{FF2B5EF4-FFF2-40B4-BE49-F238E27FC236}">
                <a16:creationId xmlns:a16="http://schemas.microsoft.com/office/drawing/2014/main" id="{28D8D0CD-E39C-47CA-9CCE-A30BE3D3DCC5}"/>
              </a:ext>
            </a:extLst>
          </p:cNvPr>
          <p:cNvSpPr/>
          <p:nvPr userDrawn="1"/>
        </p:nvSpPr>
        <p:spPr>
          <a:xfrm>
            <a:off x="7516700" y="5846703"/>
            <a:ext cx="1691220" cy="509647"/>
          </a:xfrm>
          <a:prstGeom prst="roundRect">
            <a:avLst/>
          </a:prstGeom>
          <a:noFill/>
          <a:ln w="19050">
            <a:solidFill>
              <a:srgbClr val="A6A6A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noProof="0" dirty="0">
                <a:solidFill>
                  <a:schemeClr val="bg1">
                    <a:lumMod val="65000"/>
                  </a:schemeClr>
                </a:solidFill>
              </a:rPr>
              <a:t>Place secondary logos here</a:t>
            </a:r>
          </a:p>
        </p:txBody>
      </p:sp>
      <p:pic>
        <p:nvPicPr>
          <p:cNvPr id="20" name="Grafik 19">
            <a:extLst>
              <a:ext uri="{FF2B5EF4-FFF2-40B4-BE49-F238E27FC236}">
                <a16:creationId xmlns:a16="http://schemas.microsoft.com/office/drawing/2014/main" id="{87C8E4B8-9658-4130-A1CD-5552D1A54748}"/>
              </a:ext>
            </a:extLst>
          </p:cNvPr>
          <p:cNvPicPr>
            <a:picLocks noChangeAspect="1"/>
          </p:cNvPicPr>
          <p:nvPr userDrawn="1"/>
        </p:nvPicPr>
        <p:blipFill rotWithShape="1">
          <a:blip r:embed="rId6">
            <a:alphaModFix amt="35000"/>
            <a:extLst>
              <a:ext uri="{28A0092B-C50C-407E-A947-70E740481C1C}">
                <a14:useLocalDpi xmlns:a14="http://schemas.microsoft.com/office/drawing/2010/main" val="0"/>
              </a:ext>
            </a:extLst>
          </a:blip>
          <a:srcRect b="79714"/>
          <a:stretch/>
        </p:blipFill>
        <p:spPr>
          <a:xfrm rot="16200000">
            <a:off x="8218536" y="2884376"/>
            <a:ext cx="6857844" cy="1089085"/>
          </a:xfrm>
          <a:prstGeom prst="rect">
            <a:avLst/>
          </a:prstGeom>
        </p:spPr>
      </p:pic>
      <p:pic>
        <p:nvPicPr>
          <p:cNvPr id="22" name="Grafik 21">
            <a:extLst>
              <a:ext uri="{FF2B5EF4-FFF2-40B4-BE49-F238E27FC236}">
                <a16:creationId xmlns:a16="http://schemas.microsoft.com/office/drawing/2014/main" id="{2F7A4688-5AB8-4AD9-B983-06654FFA6CB8}"/>
              </a:ext>
            </a:extLst>
          </p:cNvPr>
          <p:cNvPicPr>
            <a:picLocks noChangeAspect="1"/>
          </p:cNvPicPr>
          <p:nvPr userDrawn="1"/>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7680" y="5643154"/>
            <a:ext cx="1377453" cy="1078321"/>
          </a:xfrm>
          <a:prstGeom prst="rect">
            <a:avLst/>
          </a:prstGeom>
        </p:spPr>
      </p:pic>
      <p:cxnSp>
        <p:nvCxnSpPr>
          <p:cNvPr id="14" name="Gerader Verbinder 13">
            <a:extLst>
              <a:ext uri="{FF2B5EF4-FFF2-40B4-BE49-F238E27FC236}">
                <a16:creationId xmlns:a16="http://schemas.microsoft.com/office/drawing/2014/main" id="{F8E88CDB-D3AC-4B19-982E-9B0F304C5955}"/>
              </a:ext>
            </a:extLst>
          </p:cNvPr>
          <p:cNvCxnSpPr>
            <a:cxnSpLocks/>
          </p:cNvCxnSpPr>
          <p:nvPr userDrawn="1"/>
        </p:nvCxnSpPr>
        <p:spPr>
          <a:xfrm>
            <a:off x="487363" y="3194050"/>
            <a:ext cx="2560637" cy="0"/>
          </a:xfrm>
          <a:prstGeom prst="line">
            <a:avLst/>
          </a:prstGeom>
          <a:ln w="28575"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46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elfolie">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942A1FB7-EB81-417C-8978-FBBC0B9416D2}"/>
              </a:ext>
            </a:extLst>
          </p:cNvPr>
          <p:cNvSpPr>
            <a:spLocks noGrp="1"/>
          </p:cNvSpPr>
          <p:nvPr>
            <p:ph type="pic" sz="quarter" idx="10"/>
          </p:nvPr>
        </p:nvSpPr>
        <p:spPr>
          <a:xfrm>
            <a:off x="0" y="0"/>
            <a:ext cx="12192000" cy="6858000"/>
          </a:xfrm>
        </p:spPr>
        <p:txBody>
          <a:bodyPr/>
          <a:lstStyle>
            <a:lvl1pPr>
              <a:defRPr>
                <a:noFill/>
              </a:defRPr>
            </a:lvl1pPr>
          </a:lstStyle>
          <a:p>
            <a:endParaRPr lang="en-GB" noProof="0"/>
          </a:p>
        </p:txBody>
      </p:sp>
      <p:sp>
        <p:nvSpPr>
          <p:cNvPr id="2" name="Titel 1">
            <a:extLst>
              <a:ext uri="{FF2B5EF4-FFF2-40B4-BE49-F238E27FC236}">
                <a16:creationId xmlns:a16="http://schemas.microsoft.com/office/drawing/2014/main" id="{4763006F-0601-4D0E-9E0B-5BC34E8B7383}"/>
              </a:ext>
            </a:extLst>
          </p:cNvPr>
          <p:cNvSpPr>
            <a:spLocks noGrp="1"/>
          </p:cNvSpPr>
          <p:nvPr>
            <p:ph type="ctrTitle"/>
          </p:nvPr>
        </p:nvSpPr>
        <p:spPr>
          <a:xfrm>
            <a:off x="487679" y="501650"/>
            <a:ext cx="11216639" cy="738664"/>
          </a:xfrm>
        </p:spPr>
        <p:txBody>
          <a:bodyPr anchor="t"/>
          <a:lstStyle>
            <a:lvl1pPr algn="l">
              <a:defRPr sz="4800">
                <a:solidFill>
                  <a:schemeClr val="tx1"/>
                </a:solidFill>
              </a:defRPr>
            </a:lvl1pPr>
          </a:lstStyle>
          <a:p>
            <a:r>
              <a:rPr lang="en-GB" noProof="0"/>
              <a:t>Mastertitelformat bearbeiten</a:t>
            </a:r>
          </a:p>
        </p:txBody>
      </p:sp>
      <p:sp>
        <p:nvSpPr>
          <p:cNvPr id="17" name="Rechteck 16">
            <a:extLst>
              <a:ext uri="{FF2B5EF4-FFF2-40B4-BE49-F238E27FC236}">
                <a16:creationId xmlns:a16="http://schemas.microsoft.com/office/drawing/2014/main" id="{00A5A795-B3A0-4C53-939E-D4C0CF846C9C}"/>
              </a:ext>
            </a:extLst>
          </p:cNvPr>
          <p:cNvSpPr/>
          <p:nvPr userDrawn="1"/>
        </p:nvSpPr>
        <p:spPr>
          <a:xfrm>
            <a:off x="9368901" y="5854857"/>
            <a:ext cx="2823099" cy="1002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2" name="Grafik 11">
            <a:extLst>
              <a:ext uri="{FF2B5EF4-FFF2-40B4-BE49-F238E27FC236}">
                <a16:creationId xmlns:a16="http://schemas.microsoft.com/office/drawing/2014/main" id="{042E9818-0D5F-446A-96D7-1859E93E699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93232" y="5683563"/>
            <a:ext cx="2669603" cy="1002986"/>
          </a:xfrm>
          <a:prstGeom prst="rect">
            <a:avLst/>
          </a:prstGeom>
        </p:spPr>
      </p:pic>
      <p:pic>
        <p:nvPicPr>
          <p:cNvPr id="14" name="Grafik 13">
            <a:extLst>
              <a:ext uri="{FF2B5EF4-FFF2-40B4-BE49-F238E27FC236}">
                <a16:creationId xmlns:a16="http://schemas.microsoft.com/office/drawing/2014/main" id="{0A28BFEF-E404-4ABF-B1D7-99B9E7EEE3D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2060" y="5846703"/>
            <a:ext cx="1522054" cy="509647"/>
          </a:xfrm>
          <a:prstGeom prst="rect">
            <a:avLst/>
          </a:prstGeom>
        </p:spPr>
      </p:pic>
      <p:sp>
        <p:nvSpPr>
          <p:cNvPr id="15" name="Rechteck: abgerundete Ecken 14">
            <a:extLst>
              <a:ext uri="{FF2B5EF4-FFF2-40B4-BE49-F238E27FC236}">
                <a16:creationId xmlns:a16="http://schemas.microsoft.com/office/drawing/2014/main" id="{F0F28530-B9E7-401C-9159-F9A6C132A162}"/>
              </a:ext>
            </a:extLst>
          </p:cNvPr>
          <p:cNvSpPr/>
          <p:nvPr userDrawn="1"/>
        </p:nvSpPr>
        <p:spPr>
          <a:xfrm>
            <a:off x="7516700" y="5846703"/>
            <a:ext cx="1691220" cy="509647"/>
          </a:xfrm>
          <a:prstGeom prst="roundRect">
            <a:avLst/>
          </a:prstGeom>
          <a:noFill/>
          <a:ln w="19050">
            <a:solidFill>
              <a:srgbClr val="A6A6A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noProof="0">
                <a:solidFill>
                  <a:schemeClr val="bg1">
                    <a:lumMod val="65000"/>
                  </a:schemeClr>
                </a:solidFill>
              </a:rPr>
              <a:t>Place secondary logos here</a:t>
            </a:r>
          </a:p>
        </p:txBody>
      </p:sp>
      <p:pic>
        <p:nvPicPr>
          <p:cNvPr id="16" name="Grafik 15">
            <a:extLst>
              <a:ext uri="{FF2B5EF4-FFF2-40B4-BE49-F238E27FC236}">
                <a16:creationId xmlns:a16="http://schemas.microsoft.com/office/drawing/2014/main" id="{A55319D7-2316-40B4-A7A7-9ECC1844BD58}"/>
              </a:ext>
            </a:extLst>
          </p:cNvPr>
          <p:cNvPicPr>
            <a:picLocks noChangeAspect="1"/>
          </p:cNvPicPr>
          <p:nvPr userDrawn="1"/>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7680" y="5643154"/>
            <a:ext cx="1377453" cy="1078321"/>
          </a:xfrm>
          <a:prstGeom prst="rect">
            <a:avLst/>
          </a:prstGeom>
        </p:spPr>
      </p:pic>
      <p:cxnSp>
        <p:nvCxnSpPr>
          <p:cNvPr id="13" name="Gerader Verbinder 12">
            <a:extLst>
              <a:ext uri="{FF2B5EF4-FFF2-40B4-BE49-F238E27FC236}">
                <a16:creationId xmlns:a16="http://schemas.microsoft.com/office/drawing/2014/main" id="{9CAF4977-BE63-4B24-821E-FB0301AF6D46}"/>
              </a:ext>
            </a:extLst>
          </p:cNvPr>
          <p:cNvCxnSpPr>
            <a:cxnSpLocks/>
          </p:cNvCxnSpPr>
          <p:nvPr userDrawn="1"/>
        </p:nvCxnSpPr>
        <p:spPr>
          <a:xfrm>
            <a:off x="487363" y="3194050"/>
            <a:ext cx="2560637" cy="0"/>
          </a:xfrm>
          <a:prstGeom prst="line">
            <a:avLst/>
          </a:prstGeom>
          <a:ln w="28575" cap="rnd">
            <a:solidFill>
              <a:schemeClr val="tx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64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43F74D04-2D98-4212-8000-D61ECD51B8E1}"/>
              </a:ext>
            </a:extLst>
          </p:cNvPr>
          <p:cNvSpPr>
            <a:spLocks noGrp="1"/>
          </p:cNvSpPr>
          <p:nvPr>
            <p:ph type="pic" sz="quarter" idx="11"/>
          </p:nvPr>
        </p:nvSpPr>
        <p:spPr>
          <a:xfrm>
            <a:off x="0" y="0"/>
            <a:ext cx="12192000" cy="6858000"/>
          </a:xfrm>
        </p:spPr>
        <p:txBody>
          <a:bodyPr/>
          <a:lstStyle>
            <a:lvl1pPr>
              <a:defRPr>
                <a:noFill/>
              </a:defRPr>
            </a:lvl1pPr>
          </a:lstStyle>
          <a:p>
            <a:endParaRPr lang="de-DE"/>
          </a:p>
        </p:txBody>
      </p:sp>
      <p:sp>
        <p:nvSpPr>
          <p:cNvPr id="2" name="Titel 1">
            <a:extLst>
              <a:ext uri="{FF2B5EF4-FFF2-40B4-BE49-F238E27FC236}">
                <a16:creationId xmlns:a16="http://schemas.microsoft.com/office/drawing/2014/main" id="{E3ACB884-FB94-4252-BFE6-6EC383B407F9}"/>
              </a:ext>
            </a:extLst>
          </p:cNvPr>
          <p:cNvSpPr>
            <a:spLocks noGrp="1"/>
          </p:cNvSpPr>
          <p:nvPr>
            <p:ph type="title"/>
          </p:nvPr>
        </p:nvSpPr>
        <p:spPr>
          <a:xfrm>
            <a:off x="487678" y="501651"/>
            <a:ext cx="11216641" cy="738664"/>
          </a:xfrm>
        </p:spPr>
        <p:txBody>
          <a:bodyPr wrap="square" lIns="0" tIns="0" rIns="0" bIns="0" anchor="t">
            <a:spAutoFit/>
          </a:bodyPr>
          <a:lstStyle>
            <a:lvl1pPr>
              <a:defRPr sz="4800"/>
            </a:lvl1pPr>
          </a:lstStyle>
          <a:p>
            <a:r>
              <a:rPr lang="de-DE" dirty="0"/>
              <a:t>Mastertitelformat bearbeiten</a:t>
            </a:r>
          </a:p>
        </p:txBody>
      </p:sp>
      <p:sp>
        <p:nvSpPr>
          <p:cNvPr id="3" name="Textplatzhalter 2">
            <a:extLst>
              <a:ext uri="{FF2B5EF4-FFF2-40B4-BE49-F238E27FC236}">
                <a16:creationId xmlns:a16="http://schemas.microsoft.com/office/drawing/2014/main" id="{179ADC71-10D5-4871-9CF6-8AFDDF5500AF}"/>
              </a:ext>
            </a:extLst>
          </p:cNvPr>
          <p:cNvSpPr>
            <a:spLocks noGrp="1"/>
          </p:cNvSpPr>
          <p:nvPr>
            <p:ph type="body" idx="1"/>
          </p:nvPr>
        </p:nvSpPr>
        <p:spPr>
          <a:xfrm>
            <a:off x="487679" y="5781873"/>
            <a:ext cx="11216640" cy="307777"/>
          </a:xfrm>
        </p:spPr>
        <p:txBody>
          <a:bodyPr anchor="b">
            <a:spAutoFit/>
          </a:bodyPr>
          <a:lstStyle>
            <a:lvl1pPr marL="0" indent="0" algn="l" defTabSz="914400" rtl="0" eaLnBrk="1" latinLnBrk="0" hangingPunct="1">
              <a:lnSpc>
                <a:spcPct val="100000"/>
              </a:lnSpc>
              <a:spcBef>
                <a:spcPts val="1000"/>
              </a:spcBef>
              <a:buFont typeface="Arial" panose="020B0604020202020204" pitchFamily="34" charset="0"/>
              <a:buNone/>
              <a:defRPr lang="de-DE" sz="200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84353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04D0AAC-FE3E-4E72-8DD5-E7CDB75B6BA6}"/>
              </a:ext>
            </a:extLst>
          </p:cNvPr>
          <p:cNvSpPr>
            <a:spLocks noGrp="1"/>
          </p:cNvSpPr>
          <p:nvPr>
            <p:ph idx="1"/>
          </p:nvPr>
        </p:nvSpPr>
        <p:spPr/>
        <p:txBody>
          <a:bodyPr/>
          <a:lstStyle>
            <a:lvl1pPr>
              <a:lnSpc>
                <a:spcPct val="100000"/>
              </a:lnSpc>
              <a:spcBef>
                <a:spcPts val="1200"/>
              </a:spcBef>
              <a:defRPr sz="2800" b="0">
                <a:latin typeface="Noto Sans SemiBold" panose="020B0502040504020204" pitchFamily="34" charset="0"/>
                <a:ea typeface="Noto Sans SemiBold" panose="020B0502040504020204" pitchFamily="34" charset="0"/>
                <a:cs typeface="Noto Sans SemiBold" panose="020B0502040504020204" pitchFamily="34" charset="0"/>
              </a:defRPr>
            </a:lvl1pPr>
            <a:lvl2pPr marL="357188" indent="-357188">
              <a:lnSpc>
                <a:spcPct val="100000"/>
              </a:lnSpc>
              <a:spcBef>
                <a:spcPts val="600"/>
              </a:spcBef>
              <a:defRPr sz="2800"/>
            </a:lvl2pPr>
            <a:lvl3pPr marL="714375" indent="-357188">
              <a:lnSpc>
                <a:spcPct val="100000"/>
              </a:lnSpc>
              <a:spcBef>
                <a:spcPts val="0"/>
              </a:spcBef>
              <a:defRPr sz="2400"/>
            </a:lvl3pPr>
            <a:lvl4pPr marL="357188" indent="0">
              <a:lnSpc>
                <a:spcPct val="100000"/>
              </a:lnSpc>
              <a:spcBef>
                <a:spcPts val="600"/>
              </a:spcBef>
              <a:buNone/>
              <a:defRPr sz="2400" i="1"/>
            </a:lvl4pPr>
            <a:lvl5pPr marL="357188" indent="0">
              <a:lnSpc>
                <a:spcPct val="100000"/>
              </a:lnSpc>
              <a:spcBef>
                <a:spcPts val="600"/>
              </a:spcBef>
              <a:buNone/>
              <a:defRPr sz="1600">
                <a:solidFill>
                  <a:schemeClr val="tx2"/>
                </a:solidFill>
              </a:defRPr>
            </a:lvl5pPr>
          </a:lstStyle>
          <a:p>
            <a:pPr lvl="0"/>
            <a:r>
              <a:rPr lang="en-GB" noProof="0" dirty="0" err="1"/>
              <a:t>Mastertextformat</a:t>
            </a:r>
            <a:r>
              <a:rPr lang="en-GB" noProof="0" dirty="0"/>
              <a:t> </a:t>
            </a:r>
            <a:r>
              <a:rPr lang="en-GB" noProof="0" dirty="0" err="1"/>
              <a:t>bearbeiten</a:t>
            </a:r>
            <a:endParaRPr lang="en-GB" noProof="0" dirty="0"/>
          </a:p>
          <a:p>
            <a:pPr lvl="1"/>
            <a:r>
              <a:rPr lang="en-GB" noProof="0" dirty="0" err="1"/>
              <a:t>Zweite</a:t>
            </a:r>
            <a:r>
              <a:rPr lang="en-GB" noProof="0" dirty="0"/>
              <a:t> Ebene</a:t>
            </a:r>
          </a:p>
          <a:p>
            <a:pPr lvl="2"/>
            <a:r>
              <a:rPr lang="en-GB" noProof="0" dirty="0" err="1"/>
              <a:t>Dritte</a:t>
            </a:r>
            <a:r>
              <a:rPr lang="en-GB" noProof="0" dirty="0"/>
              <a:t> Ebene</a:t>
            </a:r>
          </a:p>
          <a:p>
            <a:pPr lvl="3"/>
            <a:r>
              <a:rPr lang="en-GB" noProof="0" dirty="0" err="1"/>
              <a:t>Vierte</a:t>
            </a:r>
            <a:r>
              <a:rPr lang="en-GB" noProof="0" dirty="0"/>
              <a:t> Ebene</a:t>
            </a:r>
          </a:p>
          <a:p>
            <a:pPr lvl="4"/>
            <a:r>
              <a:rPr lang="en-GB" noProof="0" dirty="0" err="1"/>
              <a:t>Fünfte</a:t>
            </a:r>
            <a:r>
              <a:rPr lang="en-GB" noProof="0" dirty="0"/>
              <a:t> Ebene</a:t>
            </a:r>
          </a:p>
        </p:txBody>
      </p:sp>
      <p:sp>
        <p:nvSpPr>
          <p:cNvPr id="9" name="Titel 8">
            <a:extLst>
              <a:ext uri="{FF2B5EF4-FFF2-40B4-BE49-F238E27FC236}">
                <a16:creationId xmlns:a16="http://schemas.microsoft.com/office/drawing/2014/main" id="{705EC3EF-A57E-4207-98C8-1BF48BE703EC}"/>
              </a:ext>
            </a:extLst>
          </p:cNvPr>
          <p:cNvSpPr>
            <a:spLocks noGrp="1"/>
          </p:cNvSpPr>
          <p:nvPr>
            <p:ph type="title"/>
          </p:nvPr>
        </p:nvSpPr>
        <p:spPr/>
        <p:txBody>
          <a:bodyPr/>
          <a:lstStyle/>
          <a:p>
            <a:r>
              <a:rPr lang="de-DE" dirty="0"/>
              <a:t>Mastertitelformat bearbeiten</a:t>
            </a:r>
          </a:p>
        </p:txBody>
      </p:sp>
    </p:spTree>
    <p:extLst>
      <p:ext uri="{BB962C8B-B14F-4D97-AF65-F5344CB8AC3E}">
        <p14:creationId xmlns:p14="http://schemas.microsoft.com/office/powerpoint/2010/main" val="476321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332946-EE83-474F-A32E-FEB32A9AD717}"/>
              </a:ext>
            </a:extLst>
          </p:cNvPr>
          <p:cNvSpPr>
            <a:spLocks noGrp="1"/>
          </p:cNvSpPr>
          <p:nvPr>
            <p:ph type="title"/>
          </p:nvPr>
        </p:nvSpPr>
        <p:spPr/>
        <p:txBody>
          <a:bodyPr/>
          <a:lstStyle/>
          <a:p>
            <a:r>
              <a:rPr lang="de-DE"/>
              <a:t>Mastertitelformat bearbeiten</a:t>
            </a:r>
          </a:p>
        </p:txBody>
      </p:sp>
      <p:sp>
        <p:nvSpPr>
          <p:cNvPr id="9" name="Inhaltsplatzhalter 2">
            <a:extLst>
              <a:ext uri="{FF2B5EF4-FFF2-40B4-BE49-F238E27FC236}">
                <a16:creationId xmlns:a16="http://schemas.microsoft.com/office/drawing/2014/main" id="{8EDB0C06-4C77-4A87-9046-B1EF9A33891B}"/>
              </a:ext>
            </a:extLst>
          </p:cNvPr>
          <p:cNvSpPr>
            <a:spLocks noGrp="1"/>
          </p:cNvSpPr>
          <p:nvPr>
            <p:ph idx="1"/>
          </p:nvPr>
        </p:nvSpPr>
        <p:spPr>
          <a:xfrm>
            <a:off x="487680" y="1460499"/>
            <a:ext cx="5419634" cy="4572001"/>
          </a:xfrm>
        </p:spPr>
        <p:txBody>
          <a:bodyPr/>
          <a:lstStyle>
            <a:lvl1pPr>
              <a:lnSpc>
                <a:spcPct val="100000"/>
              </a:lnSpc>
              <a:spcBef>
                <a:spcPts val="1200"/>
              </a:spcBef>
              <a:defRPr sz="2800" b="0">
                <a:latin typeface="Noto Sans SemiBold" panose="020B0502040504020204" pitchFamily="34" charset="0"/>
                <a:ea typeface="Noto Sans SemiBold" panose="020B0502040504020204" pitchFamily="34" charset="0"/>
                <a:cs typeface="Noto Sans SemiBold" panose="020B0502040504020204" pitchFamily="34" charset="0"/>
              </a:defRPr>
            </a:lvl1pPr>
            <a:lvl2pPr marL="357188" indent="-357188">
              <a:lnSpc>
                <a:spcPct val="100000"/>
              </a:lnSpc>
              <a:spcBef>
                <a:spcPts val="600"/>
              </a:spcBef>
              <a:defRPr sz="2800"/>
            </a:lvl2pPr>
            <a:lvl3pPr marL="714375" indent="-357188">
              <a:lnSpc>
                <a:spcPct val="100000"/>
              </a:lnSpc>
              <a:spcBef>
                <a:spcPts val="0"/>
              </a:spcBef>
              <a:defRPr sz="2400"/>
            </a:lvl3pPr>
            <a:lvl4pPr marL="357188" indent="0">
              <a:lnSpc>
                <a:spcPct val="100000"/>
              </a:lnSpc>
              <a:spcBef>
                <a:spcPts val="600"/>
              </a:spcBef>
              <a:buNone/>
              <a:defRPr sz="2400" i="1"/>
            </a:lvl4pPr>
            <a:lvl5pPr marL="357188" indent="0">
              <a:lnSpc>
                <a:spcPct val="100000"/>
              </a:lnSpc>
              <a:spcBef>
                <a:spcPts val="600"/>
              </a:spcBef>
              <a:buNone/>
              <a:defRPr sz="1600">
                <a:solidFill>
                  <a:schemeClr val="tx2"/>
                </a:solidFill>
              </a:defRPr>
            </a:lvl5pPr>
          </a:lstStyle>
          <a:p>
            <a:pPr lvl="0"/>
            <a:r>
              <a:rPr lang="en-GB" noProof="0" dirty="0" err="1"/>
              <a:t>Mastertextformat</a:t>
            </a:r>
            <a:r>
              <a:rPr lang="en-GB" noProof="0" dirty="0"/>
              <a:t> </a:t>
            </a:r>
            <a:r>
              <a:rPr lang="en-GB" noProof="0" dirty="0" err="1"/>
              <a:t>bearbeiten</a:t>
            </a:r>
            <a:endParaRPr lang="en-GB" noProof="0" dirty="0"/>
          </a:p>
          <a:p>
            <a:pPr lvl="1"/>
            <a:r>
              <a:rPr lang="en-GB" noProof="0" dirty="0" err="1"/>
              <a:t>Zweite</a:t>
            </a:r>
            <a:r>
              <a:rPr lang="en-GB" noProof="0" dirty="0"/>
              <a:t> Ebene</a:t>
            </a:r>
          </a:p>
          <a:p>
            <a:pPr lvl="2"/>
            <a:r>
              <a:rPr lang="en-GB" noProof="0" dirty="0" err="1"/>
              <a:t>Dritte</a:t>
            </a:r>
            <a:r>
              <a:rPr lang="en-GB" noProof="0" dirty="0"/>
              <a:t> Ebene</a:t>
            </a:r>
          </a:p>
          <a:p>
            <a:pPr lvl="3"/>
            <a:r>
              <a:rPr lang="en-GB" noProof="0" dirty="0" err="1"/>
              <a:t>Vierte</a:t>
            </a:r>
            <a:r>
              <a:rPr lang="en-GB" noProof="0" dirty="0"/>
              <a:t> Ebene</a:t>
            </a:r>
          </a:p>
          <a:p>
            <a:pPr lvl="4"/>
            <a:r>
              <a:rPr lang="en-GB" noProof="0" dirty="0" err="1"/>
              <a:t>Fünfte</a:t>
            </a:r>
            <a:r>
              <a:rPr lang="en-GB" noProof="0" dirty="0"/>
              <a:t> Ebene</a:t>
            </a:r>
          </a:p>
        </p:txBody>
      </p:sp>
      <p:sp>
        <p:nvSpPr>
          <p:cNvPr id="10" name="Inhaltsplatzhalter 2">
            <a:extLst>
              <a:ext uri="{FF2B5EF4-FFF2-40B4-BE49-F238E27FC236}">
                <a16:creationId xmlns:a16="http://schemas.microsoft.com/office/drawing/2014/main" id="{1F27BF5D-AC2D-46C7-901E-FBD54C5DE8EE}"/>
              </a:ext>
            </a:extLst>
          </p:cNvPr>
          <p:cNvSpPr>
            <a:spLocks noGrp="1"/>
          </p:cNvSpPr>
          <p:nvPr>
            <p:ph idx="11"/>
          </p:nvPr>
        </p:nvSpPr>
        <p:spPr>
          <a:xfrm>
            <a:off x="6284686" y="1460498"/>
            <a:ext cx="5419634" cy="4572001"/>
          </a:xfrm>
        </p:spPr>
        <p:txBody>
          <a:bodyPr/>
          <a:lstStyle>
            <a:lvl1pPr>
              <a:lnSpc>
                <a:spcPct val="100000"/>
              </a:lnSpc>
              <a:spcBef>
                <a:spcPts val="1200"/>
              </a:spcBef>
              <a:defRPr sz="2800" b="0">
                <a:latin typeface="Noto Sans SemiBold" panose="020B0502040504020204" pitchFamily="34" charset="0"/>
                <a:ea typeface="Noto Sans SemiBold" panose="020B0502040504020204" pitchFamily="34" charset="0"/>
                <a:cs typeface="Noto Sans SemiBold" panose="020B0502040504020204" pitchFamily="34" charset="0"/>
              </a:defRPr>
            </a:lvl1pPr>
            <a:lvl2pPr marL="357188" indent="-357188">
              <a:lnSpc>
                <a:spcPct val="100000"/>
              </a:lnSpc>
              <a:spcBef>
                <a:spcPts val="600"/>
              </a:spcBef>
              <a:defRPr sz="2800"/>
            </a:lvl2pPr>
            <a:lvl3pPr marL="714375" indent="-357188">
              <a:lnSpc>
                <a:spcPct val="100000"/>
              </a:lnSpc>
              <a:spcBef>
                <a:spcPts val="0"/>
              </a:spcBef>
              <a:defRPr sz="2400"/>
            </a:lvl3pPr>
            <a:lvl4pPr marL="357188" indent="0">
              <a:lnSpc>
                <a:spcPct val="100000"/>
              </a:lnSpc>
              <a:spcBef>
                <a:spcPts val="600"/>
              </a:spcBef>
              <a:buNone/>
              <a:defRPr sz="2400" i="1"/>
            </a:lvl4pPr>
            <a:lvl5pPr marL="357188" indent="0">
              <a:lnSpc>
                <a:spcPct val="100000"/>
              </a:lnSpc>
              <a:spcBef>
                <a:spcPts val="600"/>
              </a:spcBef>
              <a:buNone/>
              <a:defRPr sz="1600">
                <a:solidFill>
                  <a:schemeClr val="tx2"/>
                </a:solidFill>
              </a:defRPr>
            </a:lvl5pPr>
          </a:lstStyle>
          <a:p>
            <a:pPr lvl="0"/>
            <a:r>
              <a:rPr lang="en-GB" noProof="0" dirty="0" err="1"/>
              <a:t>Mastertextformat</a:t>
            </a:r>
            <a:r>
              <a:rPr lang="en-GB" noProof="0" dirty="0"/>
              <a:t> </a:t>
            </a:r>
            <a:r>
              <a:rPr lang="en-GB" noProof="0" dirty="0" err="1"/>
              <a:t>bearbeiten</a:t>
            </a:r>
            <a:endParaRPr lang="en-GB" noProof="0" dirty="0"/>
          </a:p>
          <a:p>
            <a:pPr lvl="1"/>
            <a:r>
              <a:rPr lang="en-GB" noProof="0" dirty="0" err="1"/>
              <a:t>Zweite</a:t>
            </a:r>
            <a:r>
              <a:rPr lang="en-GB" noProof="0" dirty="0"/>
              <a:t> Ebene</a:t>
            </a:r>
          </a:p>
          <a:p>
            <a:pPr lvl="2"/>
            <a:r>
              <a:rPr lang="en-GB" noProof="0" dirty="0" err="1"/>
              <a:t>Dritte</a:t>
            </a:r>
            <a:r>
              <a:rPr lang="en-GB" noProof="0" dirty="0"/>
              <a:t> Ebene</a:t>
            </a:r>
          </a:p>
          <a:p>
            <a:pPr lvl="3"/>
            <a:r>
              <a:rPr lang="en-GB" noProof="0" dirty="0" err="1"/>
              <a:t>Vierte</a:t>
            </a:r>
            <a:r>
              <a:rPr lang="en-GB" noProof="0" dirty="0"/>
              <a:t> Ebene</a:t>
            </a:r>
          </a:p>
          <a:p>
            <a:pPr lvl="4"/>
            <a:r>
              <a:rPr lang="en-GB" noProof="0" dirty="0" err="1"/>
              <a:t>Fünfte</a:t>
            </a:r>
            <a:r>
              <a:rPr lang="en-GB" noProof="0" dirty="0"/>
              <a:t> Ebene</a:t>
            </a:r>
          </a:p>
        </p:txBody>
      </p:sp>
    </p:spTree>
    <p:extLst>
      <p:ext uri="{BB962C8B-B14F-4D97-AF65-F5344CB8AC3E}">
        <p14:creationId xmlns:p14="http://schemas.microsoft.com/office/powerpoint/2010/main" val="477604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9538E0FE-196B-464C-A609-46D1C36AC39B}"/>
              </a:ext>
            </a:extLst>
          </p:cNvPr>
          <p:cNvSpPr>
            <a:spLocks noGrp="1"/>
          </p:cNvSpPr>
          <p:nvPr>
            <p:ph type="pic" sz="quarter" idx="11"/>
          </p:nvPr>
        </p:nvSpPr>
        <p:spPr>
          <a:xfrm>
            <a:off x="0" y="0"/>
            <a:ext cx="12192000" cy="6858000"/>
          </a:xfrm>
          <a:noFill/>
        </p:spPr>
        <p:txBody>
          <a:bodyPr anchor="ctr"/>
          <a:lstStyle>
            <a:lvl1pPr algn="ctr">
              <a:defRPr b="1">
                <a:solidFill>
                  <a:schemeClr val="tx2">
                    <a:lumMod val="20000"/>
                    <a:lumOff val="80000"/>
                  </a:schemeClr>
                </a:solidFill>
              </a:defRPr>
            </a:lvl1pPr>
          </a:lstStyle>
          <a:p>
            <a:endParaRPr lang="de-DE" dirty="0"/>
          </a:p>
          <a:p>
            <a:r>
              <a:rPr lang="de-DE" dirty="0" err="1"/>
              <a:t>Full</a:t>
            </a:r>
            <a:r>
              <a:rPr lang="de-DE" dirty="0"/>
              <a:t> screen</a:t>
            </a:r>
            <a:br>
              <a:rPr lang="de-DE" dirty="0"/>
            </a:br>
            <a:r>
              <a:rPr lang="de-DE" dirty="0" err="1"/>
              <a:t>background</a:t>
            </a:r>
            <a:r>
              <a:rPr lang="de-DE" dirty="0"/>
              <a:t> </a:t>
            </a:r>
            <a:r>
              <a:rPr lang="de-DE" dirty="0" err="1"/>
              <a:t>picture</a:t>
            </a:r>
            <a:endParaRPr lang="de-DE" dirty="0"/>
          </a:p>
          <a:p>
            <a:endParaRPr lang="de-DE" dirty="0"/>
          </a:p>
          <a:p>
            <a:endParaRPr lang="de-DE" dirty="0"/>
          </a:p>
          <a:p>
            <a:endParaRPr lang="de-DE" dirty="0"/>
          </a:p>
          <a:p>
            <a:endParaRPr lang="de-DE" dirty="0"/>
          </a:p>
        </p:txBody>
      </p:sp>
      <p:sp>
        <p:nvSpPr>
          <p:cNvPr id="3" name="Inhaltsplatzhalter 2">
            <a:extLst>
              <a:ext uri="{FF2B5EF4-FFF2-40B4-BE49-F238E27FC236}">
                <a16:creationId xmlns:a16="http://schemas.microsoft.com/office/drawing/2014/main" id="{A04D0AAC-FE3E-4E72-8DD5-E7CDB75B6BA6}"/>
              </a:ext>
            </a:extLst>
          </p:cNvPr>
          <p:cNvSpPr>
            <a:spLocks noGrp="1"/>
          </p:cNvSpPr>
          <p:nvPr>
            <p:ph idx="1"/>
          </p:nvPr>
        </p:nvSpPr>
        <p:spPr/>
        <p:txBody>
          <a:bodyPr/>
          <a:lstStyle>
            <a:lvl1pPr>
              <a:lnSpc>
                <a:spcPct val="100000"/>
              </a:lnSpc>
              <a:spcBef>
                <a:spcPts val="1200"/>
              </a:spcBef>
              <a:defRPr sz="2800" b="0">
                <a:latin typeface="Noto Sans SemiBold" panose="020B0502040504020204" pitchFamily="34" charset="0"/>
                <a:ea typeface="Noto Sans SemiBold" panose="020B0502040504020204" pitchFamily="34" charset="0"/>
                <a:cs typeface="Noto Sans SemiBold" panose="020B0502040504020204" pitchFamily="34" charset="0"/>
              </a:defRPr>
            </a:lvl1pPr>
            <a:lvl2pPr marL="357188" indent="-357188">
              <a:lnSpc>
                <a:spcPct val="100000"/>
              </a:lnSpc>
              <a:spcBef>
                <a:spcPts val="600"/>
              </a:spcBef>
              <a:defRPr sz="2800"/>
            </a:lvl2pPr>
            <a:lvl3pPr marL="714375" indent="-357188">
              <a:lnSpc>
                <a:spcPct val="100000"/>
              </a:lnSpc>
              <a:spcBef>
                <a:spcPts val="0"/>
              </a:spcBef>
              <a:defRPr sz="2400"/>
            </a:lvl3pPr>
            <a:lvl4pPr marL="357188" indent="0">
              <a:lnSpc>
                <a:spcPct val="100000"/>
              </a:lnSpc>
              <a:spcBef>
                <a:spcPts val="600"/>
              </a:spcBef>
              <a:buNone/>
              <a:defRPr sz="2400" i="1"/>
            </a:lvl4pPr>
            <a:lvl5pPr marL="357188" indent="0">
              <a:lnSpc>
                <a:spcPct val="100000"/>
              </a:lnSpc>
              <a:spcBef>
                <a:spcPts val="600"/>
              </a:spcBef>
              <a:buNone/>
              <a:defRPr sz="1600">
                <a:solidFill>
                  <a:schemeClr val="tx2"/>
                </a:solidFill>
              </a:defRPr>
            </a:lvl5pPr>
          </a:lstStyle>
          <a:p>
            <a:pPr lvl="0"/>
            <a:r>
              <a:rPr lang="en-GB" noProof="0" dirty="0" err="1"/>
              <a:t>Mastertextformat</a:t>
            </a:r>
            <a:r>
              <a:rPr lang="en-GB" noProof="0" dirty="0"/>
              <a:t> </a:t>
            </a:r>
            <a:r>
              <a:rPr lang="en-GB" noProof="0" dirty="0" err="1"/>
              <a:t>bearbeiten</a:t>
            </a:r>
            <a:endParaRPr lang="en-GB" noProof="0" dirty="0"/>
          </a:p>
          <a:p>
            <a:pPr lvl="1"/>
            <a:r>
              <a:rPr lang="en-GB" noProof="0" dirty="0" err="1"/>
              <a:t>Zweite</a:t>
            </a:r>
            <a:r>
              <a:rPr lang="en-GB" noProof="0" dirty="0"/>
              <a:t> Ebene</a:t>
            </a:r>
          </a:p>
          <a:p>
            <a:pPr lvl="2"/>
            <a:r>
              <a:rPr lang="en-GB" noProof="0" dirty="0" err="1"/>
              <a:t>Dritte</a:t>
            </a:r>
            <a:r>
              <a:rPr lang="en-GB" noProof="0" dirty="0"/>
              <a:t> Ebene</a:t>
            </a:r>
          </a:p>
          <a:p>
            <a:pPr lvl="3"/>
            <a:r>
              <a:rPr lang="en-GB" noProof="0" dirty="0" err="1"/>
              <a:t>Vierte</a:t>
            </a:r>
            <a:r>
              <a:rPr lang="en-GB" noProof="0" dirty="0"/>
              <a:t> Ebene</a:t>
            </a:r>
          </a:p>
          <a:p>
            <a:pPr lvl="4"/>
            <a:r>
              <a:rPr lang="en-GB" noProof="0" dirty="0" err="1"/>
              <a:t>Fünfte</a:t>
            </a:r>
            <a:r>
              <a:rPr lang="en-GB" noProof="0" dirty="0"/>
              <a:t> Ebene</a:t>
            </a:r>
          </a:p>
        </p:txBody>
      </p:sp>
      <p:sp>
        <p:nvSpPr>
          <p:cNvPr id="9" name="Titel 8">
            <a:extLst>
              <a:ext uri="{FF2B5EF4-FFF2-40B4-BE49-F238E27FC236}">
                <a16:creationId xmlns:a16="http://schemas.microsoft.com/office/drawing/2014/main" id="{705EC3EF-A57E-4207-98C8-1BF48BE703EC}"/>
              </a:ext>
            </a:extLst>
          </p:cNvPr>
          <p:cNvSpPr>
            <a:spLocks noGrp="1"/>
          </p:cNvSpPr>
          <p:nvPr>
            <p:ph type="title"/>
          </p:nvPr>
        </p:nvSpPr>
        <p:spPr/>
        <p:txBody>
          <a:bodyPr/>
          <a:lstStyle/>
          <a:p>
            <a:r>
              <a:rPr lang="de-DE" dirty="0"/>
              <a:t>Mastertitelformat bearbeiten</a:t>
            </a:r>
          </a:p>
        </p:txBody>
      </p:sp>
    </p:spTree>
    <p:extLst>
      <p:ext uri="{BB962C8B-B14F-4D97-AF65-F5344CB8AC3E}">
        <p14:creationId xmlns:p14="http://schemas.microsoft.com/office/powerpoint/2010/main" val="309878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E1B619-A94D-48F2-968C-38A9134A9AC7}"/>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571023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3E07EA0-F128-4A93-A08F-99DD1F5D8C43}"/>
              </a:ext>
            </a:extLst>
          </p:cNvPr>
          <p:cNvSpPr>
            <a:spLocks noGrp="1"/>
          </p:cNvSpPr>
          <p:nvPr>
            <p:ph type="title"/>
          </p:nvPr>
        </p:nvSpPr>
        <p:spPr>
          <a:xfrm>
            <a:off x="487680" y="513171"/>
            <a:ext cx="11216640" cy="553998"/>
          </a:xfrm>
          <a:prstGeom prst="rect">
            <a:avLst/>
          </a:prstGeom>
        </p:spPr>
        <p:txBody>
          <a:bodyPr vert="horz" wrap="square" lIns="0" tIns="0" rIns="0" bIns="0" rtlCol="0" anchor="t">
            <a:spAutoFit/>
          </a:bodyPr>
          <a:lstStyle/>
          <a:p>
            <a:r>
              <a:rPr lang="en-GB" noProof="0"/>
              <a:t>Mastertitelformat bearbeiten</a:t>
            </a:r>
          </a:p>
        </p:txBody>
      </p:sp>
      <p:sp>
        <p:nvSpPr>
          <p:cNvPr id="3" name="Textplatzhalter 2">
            <a:extLst>
              <a:ext uri="{FF2B5EF4-FFF2-40B4-BE49-F238E27FC236}">
                <a16:creationId xmlns:a16="http://schemas.microsoft.com/office/drawing/2014/main" id="{65A4213B-F2DA-4657-AB35-0A1A2E918A3F}"/>
              </a:ext>
            </a:extLst>
          </p:cNvPr>
          <p:cNvSpPr>
            <a:spLocks noGrp="1"/>
          </p:cNvSpPr>
          <p:nvPr>
            <p:ph type="body" idx="1"/>
          </p:nvPr>
        </p:nvSpPr>
        <p:spPr>
          <a:xfrm>
            <a:off x="487680" y="1460499"/>
            <a:ext cx="11216640" cy="4572001"/>
          </a:xfrm>
          <a:prstGeom prst="rect">
            <a:avLst/>
          </a:prstGeom>
        </p:spPr>
        <p:txBody>
          <a:bodyPr vert="horz" lIns="0" tIns="0" rIns="0" bIns="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err="1">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Mastertextformat</a:t>
            </a:r>
            <a:r>
              <a:rPr kumimoji="0" lang="en-GB" sz="2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 </a:t>
            </a:r>
            <a:r>
              <a:rPr kumimoji="0" lang="en-GB" sz="2800" b="0" i="0" u="none" strike="noStrike" kern="1200" cap="none" spc="0" normalizeH="0" baseline="0" noProof="0" dirty="0" err="1">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bearbeiten</a:t>
            </a:r>
            <a:endParaRPr kumimoji="0" lang="en-GB" sz="2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err="1">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Zweite</a:t>
            </a:r>
            <a:r>
              <a:rPr kumimoji="0" lang="en-GB" sz="24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 Ebene</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err="1">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Dritte</a:t>
            </a:r>
            <a:r>
              <a:rPr kumimoji="0" lang="en-GB" sz="20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 Ebene</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Vierte</a:t>
            </a:r>
            <a:r>
              <a:rPr kumimoji="0" lang="en-GB"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 Ebene</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Fünfte</a:t>
            </a:r>
            <a:r>
              <a:rPr kumimoji="0" lang="en-GB"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 Ebene</a:t>
            </a:r>
          </a:p>
        </p:txBody>
      </p:sp>
      <p:pic>
        <p:nvPicPr>
          <p:cNvPr id="17" name="Grafik 16">
            <a:extLst>
              <a:ext uri="{FF2B5EF4-FFF2-40B4-BE49-F238E27FC236}">
                <a16:creationId xmlns:a16="http://schemas.microsoft.com/office/drawing/2014/main" id="{62B9B440-CCB1-4CBB-BE4B-514555F53F25}"/>
              </a:ext>
            </a:extLst>
          </p:cNvPr>
          <p:cNvPicPr>
            <a:picLocks noChangeAspect="1"/>
          </p:cNvPicPr>
          <p:nvPr userDrawn="1"/>
        </p:nvPicPr>
        <p:blipFill rotWithShape="1">
          <a:blip r:embed="rId9">
            <a:clrChange>
              <a:clrFrom>
                <a:srgbClr val="8F8F8F"/>
              </a:clrFrom>
              <a:clrTo>
                <a:srgbClr val="8F8F8F">
                  <a:alpha val="0"/>
                </a:srgbClr>
              </a:clrTo>
            </a:clrChange>
            <a:extLst>
              <a:ext uri="{BEBA8EAE-BF5A-486C-A8C5-ECC9F3942E4B}">
                <a14:imgProps xmlns:a14="http://schemas.microsoft.com/office/drawing/2010/main">
                  <a14:imgLayer r:embed="rId10">
                    <a14:imgEffect>
                      <a14:brightnessContrast bright="-25000" contrast="-75000"/>
                    </a14:imgEffect>
                  </a14:imgLayer>
                </a14:imgProps>
              </a:ext>
              <a:ext uri="{28A0092B-C50C-407E-A947-70E740481C1C}">
                <a14:useLocalDpi xmlns:a14="http://schemas.microsoft.com/office/drawing/2010/main" val="0"/>
              </a:ext>
            </a:extLst>
          </a:blip>
          <a:srcRect t="73047"/>
          <a:stretch/>
        </p:blipFill>
        <p:spPr>
          <a:xfrm>
            <a:off x="487680" y="6430831"/>
            <a:ext cx="1377453" cy="290644"/>
          </a:xfrm>
          <a:prstGeom prst="rect">
            <a:avLst/>
          </a:prstGeom>
        </p:spPr>
      </p:pic>
      <p:pic>
        <p:nvPicPr>
          <p:cNvPr id="18" name="Grafik 17">
            <a:extLst>
              <a:ext uri="{FF2B5EF4-FFF2-40B4-BE49-F238E27FC236}">
                <a16:creationId xmlns:a16="http://schemas.microsoft.com/office/drawing/2014/main" id="{14CC7715-DE35-4FC5-AB0D-EDB4D683CDBC}"/>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035121" y="6430831"/>
            <a:ext cx="669199" cy="214376"/>
          </a:xfrm>
          <a:prstGeom prst="rect">
            <a:avLst/>
          </a:prstGeom>
        </p:spPr>
      </p:pic>
      <p:sp>
        <p:nvSpPr>
          <p:cNvPr id="19" name="Rechteck: abgerundete Ecken 18">
            <a:extLst>
              <a:ext uri="{FF2B5EF4-FFF2-40B4-BE49-F238E27FC236}">
                <a16:creationId xmlns:a16="http://schemas.microsoft.com/office/drawing/2014/main" id="{D53B0474-C72E-4BA7-8A2A-9DA23EA92928}"/>
              </a:ext>
            </a:extLst>
          </p:cNvPr>
          <p:cNvSpPr/>
          <p:nvPr userDrawn="1"/>
        </p:nvSpPr>
        <p:spPr>
          <a:xfrm>
            <a:off x="9950450" y="6430831"/>
            <a:ext cx="820896" cy="214376"/>
          </a:xfrm>
          <a:prstGeom prst="roundRect">
            <a:avLst/>
          </a:prstGeom>
          <a:noFill/>
          <a:ln w="19050">
            <a:solidFill>
              <a:srgbClr val="A6A6A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noProof="0">
                <a:solidFill>
                  <a:schemeClr val="bg1">
                    <a:lumMod val="65000"/>
                  </a:schemeClr>
                </a:solidFill>
              </a:rPr>
              <a:t>Place secondary logos here</a:t>
            </a:r>
          </a:p>
        </p:txBody>
      </p:sp>
      <p:cxnSp>
        <p:nvCxnSpPr>
          <p:cNvPr id="8" name="Gerader Verbinder 7">
            <a:extLst>
              <a:ext uri="{FF2B5EF4-FFF2-40B4-BE49-F238E27FC236}">
                <a16:creationId xmlns:a16="http://schemas.microsoft.com/office/drawing/2014/main" id="{C2E05974-DF5F-4C80-8690-BE86C2442417}"/>
              </a:ext>
            </a:extLst>
          </p:cNvPr>
          <p:cNvCxnSpPr>
            <a:cxnSpLocks/>
          </p:cNvCxnSpPr>
          <p:nvPr userDrawn="1"/>
        </p:nvCxnSpPr>
        <p:spPr>
          <a:xfrm>
            <a:off x="487363" y="6311900"/>
            <a:ext cx="2560637" cy="0"/>
          </a:xfrm>
          <a:prstGeom prst="line">
            <a:avLst/>
          </a:prstGeom>
          <a:ln w="28575" cap="rnd">
            <a:solidFill>
              <a:schemeClr val="tx2"/>
            </a:solidFill>
            <a:round/>
          </a:ln>
        </p:spPr>
        <p:style>
          <a:lnRef idx="1">
            <a:schemeClr val="accent1"/>
          </a:lnRef>
          <a:fillRef idx="0">
            <a:schemeClr val="accent1"/>
          </a:fillRef>
          <a:effectRef idx="0">
            <a:schemeClr val="accent1"/>
          </a:effectRef>
          <a:fontRef idx="minor">
            <a:schemeClr val="tx1"/>
          </a:fontRef>
        </p:style>
      </p:cxnSp>
      <p:sp>
        <p:nvSpPr>
          <p:cNvPr id="9" name="Fußzeilenplatzhalter 23">
            <a:extLst>
              <a:ext uri="{FF2B5EF4-FFF2-40B4-BE49-F238E27FC236}">
                <a16:creationId xmlns:a16="http://schemas.microsoft.com/office/drawing/2014/main" id="{28D621A6-7422-4D24-A11B-B6BDA667E4B7}"/>
              </a:ext>
            </a:extLst>
          </p:cNvPr>
          <p:cNvSpPr txBox="1">
            <a:spLocks/>
          </p:cNvSpPr>
          <p:nvPr userDrawn="1"/>
        </p:nvSpPr>
        <p:spPr>
          <a:xfrm>
            <a:off x="2128908" y="6483820"/>
            <a:ext cx="7491342" cy="184666"/>
          </a:xfrm>
          <a:prstGeom prst="rect">
            <a:avLst/>
          </a:prstGeom>
        </p:spPr>
        <p:txBody>
          <a:bodyPr vert="horz" wrap="square" lIns="0" tIns="0" rIns="0" bIns="0" rtlCol="0" anchor="b">
            <a:spAutoFit/>
          </a:bodyPr>
          <a:lstStyle>
            <a:defPPr>
              <a:defRPr lang="de-DE"/>
            </a:defPPr>
            <a:lvl1pPr marL="0" algn="l" defTabSz="914400" rtl="0" eaLnBrk="1" latinLnBrk="0" hangingPunct="1">
              <a:defRPr lang="en-US" sz="1200" kern="1200" smtClean="0">
                <a:solidFill>
                  <a:schemeClr val="bg1">
                    <a:lumMod val="65000"/>
                  </a:schemeClr>
                </a:solidFill>
                <a:latin typeface="Noto Sans" panose="020B0502040504020204" pitchFamily="34" charset="0"/>
                <a:ea typeface="Noto Sans" panose="020B0502040504020204" pitchFamily="34" charset="0"/>
                <a:cs typeface="Noto Sans" panose="020B050204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t>Firstname</a:t>
            </a:r>
            <a:r>
              <a:rPr lang="en-US" dirty="0"/>
              <a:t> </a:t>
            </a:r>
            <a:r>
              <a:rPr lang="en-US" dirty="0" err="1"/>
              <a:t>Lastname</a:t>
            </a:r>
            <a:r>
              <a:rPr lang="en-US" dirty="0"/>
              <a:t> et al. • Short title of the presentation • </a:t>
            </a:r>
            <a:fld id="{DB36150C-6A7D-4B75-BC3C-8D80FA3C8CD3}" type="slidenum">
              <a:rPr lang="en-US" smtClean="0"/>
              <a:pPr/>
              <a:t>‹Nr.›</a:t>
            </a:fld>
            <a:endParaRPr lang="en-US" dirty="0"/>
          </a:p>
        </p:txBody>
      </p:sp>
    </p:spTree>
    <p:extLst>
      <p:ext uri="{BB962C8B-B14F-4D97-AF65-F5344CB8AC3E}">
        <p14:creationId xmlns:p14="http://schemas.microsoft.com/office/powerpoint/2010/main" val="296292570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1" r:id="rId3"/>
    <p:sldLayoutId id="2147483650" r:id="rId4"/>
    <p:sldLayoutId id="2147483652" r:id="rId5"/>
    <p:sldLayoutId id="2147483657" r:id="rId6"/>
    <p:sldLayoutId id="2147483654" r:id="rId7"/>
  </p:sldLayoutIdLst>
  <p:hf sldNum="0" hdr="0" ftr="0" dt="0"/>
  <p:txStyles>
    <p:titleStyle>
      <a:lvl1pPr algn="l" defTabSz="914400" rtl="0" eaLnBrk="1" latinLnBrk="0" hangingPunct="1">
        <a:lnSpc>
          <a:spcPct val="100000"/>
        </a:lnSpc>
        <a:spcBef>
          <a:spcPct val="0"/>
        </a:spcBef>
        <a:buNone/>
        <a:defRPr sz="3600" kern="1200">
          <a:solidFill>
            <a:schemeClr val="tx2"/>
          </a:solidFill>
          <a:latin typeface="Noto Sans SemiBold" panose="020B0502040504020204" pitchFamily="34" charset="0"/>
          <a:ea typeface="Noto Sans SemiBold" panose="020B0502040504020204" pitchFamily="34" charset="0"/>
          <a:cs typeface="Noto Sans SemiBold" panose="020B0502040504020204" pitchFamily="34" charset="0"/>
        </a:defRPr>
      </a:lvl1pPr>
    </p:titleStyle>
    <p:bodyStyle>
      <a:lvl1pPr marL="0" indent="0" algn="l" defTabSz="914400" rtl="0" eaLnBrk="1" latinLnBrk="0" hangingPunct="1">
        <a:lnSpc>
          <a:spcPct val="100000"/>
        </a:lnSpc>
        <a:spcBef>
          <a:spcPts val="1000"/>
        </a:spcBef>
        <a:buFont typeface="Arial" panose="020B0604020202020204" pitchFamily="34" charset="0"/>
        <a:buNone/>
        <a:defRPr sz="3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539750" indent="-82550" algn="l" defTabSz="914400" rtl="0" eaLnBrk="1" latinLnBrk="0" hangingPunct="1">
        <a:lnSpc>
          <a:spcPct val="100000"/>
        </a:lnSpc>
        <a:spcBef>
          <a:spcPts val="500"/>
        </a:spcBef>
        <a:buFont typeface="Arial" panose="020B0604020202020204" pitchFamily="34" charset="0"/>
        <a:buChar char="•"/>
        <a:defRPr sz="2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magnific.com/author/kues1"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www.magnific.com/free-photo/concrete-wall-texture_1037361.htm#fromView=keyword&amp;page=1&amp;position=10&amp;uuid=db3935c0-586f-428f-8a8e-5c81d4881d8a&amp;query=Concrete+textur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User:Pratz53" TargetMode="External"/><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hyperlink" Target="https://commons.wikimedia.org/wiki/File:Nibelungenbr%C3%BCcke_2014_von_%22Hessen%22,_2.JP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ndex.php?title=User:Cristian_V.&amp;action=edit&amp;redlink=1" TargetMode="External"/><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hyperlink" Target="https://commons.wikimedia.org/wiki/File:Strain_gauge_-.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fonts.google.com/noto/specimen/Noto+Sans" TargetMode="External"/><Relationship Id="rId1" Type="http://schemas.openxmlformats.org/officeDocument/2006/relationships/slideLayout" Target="../slideLayouts/slideLayout4.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hyperlink" Target="https://t1p.de/" TargetMode="External"/><Relationship Id="rId4" Type="http://schemas.openxmlformats.org/officeDocument/2006/relationships/hyperlink" Target="https://qrcontact.danawoodman.com/crea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5DB93C-D3D7-455E-B1A1-9C1FA546C65E}"/>
              </a:ext>
            </a:extLst>
          </p:cNvPr>
          <p:cNvSpPr>
            <a:spLocks noGrp="1"/>
          </p:cNvSpPr>
          <p:nvPr>
            <p:ph type="ctrTitle"/>
          </p:nvPr>
        </p:nvSpPr>
        <p:spPr>
          <a:xfrm>
            <a:off x="487363" y="501650"/>
            <a:ext cx="10079037" cy="1292662"/>
          </a:xfrm>
        </p:spPr>
        <p:txBody>
          <a:bodyPr/>
          <a:lstStyle/>
          <a:p>
            <a:r>
              <a:rPr lang="en-GB" b="1" dirty="0">
                <a:solidFill>
                  <a:schemeClr val="tx2"/>
                </a:solidFill>
                <a:latin typeface="+mj-lt"/>
                <a:cs typeface="Calibri" panose="020F0502020204030204" pitchFamily="34" charset="0"/>
              </a:rPr>
              <a:t>Title</a:t>
            </a:r>
            <a:r>
              <a:rPr lang="en-GB" dirty="0">
                <a:solidFill>
                  <a:schemeClr val="tx2"/>
                </a:solidFill>
                <a:latin typeface="+mj-lt"/>
              </a:rPr>
              <a:t> of your presentation (48 pt)</a:t>
            </a:r>
            <a:br>
              <a:rPr lang="en-GB" dirty="0">
                <a:solidFill>
                  <a:schemeClr val="tx2"/>
                </a:solidFill>
              </a:rPr>
            </a:br>
            <a:r>
              <a:rPr lang="en-GB" sz="3600" dirty="0" err="1">
                <a:solidFill>
                  <a:schemeClr val="tx2"/>
                </a:solidFill>
                <a:latin typeface="Noto Sans" panose="020B0502040504020204" pitchFamily="34" charset="0"/>
                <a:ea typeface="Noto Sans" panose="020B0502040504020204" pitchFamily="34" charset="0"/>
                <a:cs typeface="Noto Sans" panose="020B0502040504020204" pitchFamily="34" charset="0"/>
              </a:rPr>
              <a:t>Subtitlestyle</a:t>
            </a:r>
            <a:r>
              <a:rPr lang="en-GB" sz="3600" dirty="0">
                <a:solidFill>
                  <a:schemeClr val="tx2"/>
                </a:solidFill>
                <a:latin typeface="Noto Sans" panose="020B0502040504020204" pitchFamily="34" charset="0"/>
                <a:ea typeface="Noto Sans" panose="020B0502040504020204" pitchFamily="34" charset="0"/>
                <a:cs typeface="Noto Sans" panose="020B0502040504020204" pitchFamily="34" charset="0"/>
              </a:rPr>
              <a:t>, if necessary (36 pt)</a:t>
            </a:r>
          </a:p>
        </p:txBody>
      </p:sp>
      <p:sp>
        <p:nvSpPr>
          <p:cNvPr id="5" name="Untertitel 4">
            <a:extLst>
              <a:ext uri="{FF2B5EF4-FFF2-40B4-BE49-F238E27FC236}">
                <a16:creationId xmlns:a16="http://schemas.microsoft.com/office/drawing/2014/main" id="{5709B33D-9184-4752-84A3-960B1B1BA809}"/>
              </a:ext>
            </a:extLst>
          </p:cNvPr>
          <p:cNvSpPr>
            <a:spLocks noGrp="1"/>
          </p:cNvSpPr>
          <p:nvPr>
            <p:ph type="subTitle" idx="4294967295"/>
          </p:nvPr>
        </p:nvSpPr>
        <p:spPr>
          <a:xfrm>
            <a:off x="487363" y="3394175"/>
            <a:ext cx="11161711" cy="743793"/>
          </a:xfrm>
        </p:spPr>
        <p:txBody>
          <a:bodyPr anchor="t">
            <a:normAutofit fontScale="70000" lnSpcReduction="20000"/>
          </a:bodyPr>
          <a:lstStyle/>
          <a:p>
            <a:r>
              <a:rPr lang="en-GB" b="1" dirty="0"/>
              <a:t>Speaker</a:t>
            </a:r>
            <a:r>
              <a:rPr lang="en-GB" dirty="0"/>
              <a:t>: </a:t>
            </a:r>
            <a:r>
              <a:rPr lang="en-GB" dirty="0" err="1"/>
              <a:t>Firstname</a:t>
            </a:r>
            <a:r>
              <a:rPr lang="en-GB" dirty="0"/>
              <a:t> </a:t>
            </a:r>
            <a:r>
              <a:rPr lang="en-GB" dirty="0" err="1"/>
              <a:t>Lastname</a:t>
            </a:r>
            <a:r>
              <a:rPr lang="en-GB" dirty="0"/>
              <a:t> (affiliation, country)</a:t>
            </a:r>
          </a:p>
          <a:p>
            <a:r>
              <a:rPr lang="en-GB" dirty="0"/>
              <a:t>Authors: Firstname1 Lastname1, Firstname2 Lastname2, Firstname3 Lastname3, …</a:t>
            </a:r>
            <a:endParaRPr lang="en-GB" i="1" dirty="0"/>
          </a:p>
        </p:txBody>
      </p:sp>
      <p:sp>
        <p:nvSpPr>
          <p:cNvPr id="8" name="Rechteck: abgerundete Ecken 7">
            <a:extLst>
              <a:ext uri="{FF2B5EF4-FFF2-40B4-BE49-F238E27FC236}">
                <a16:creationId xmlns:a16="http://schemas.microsoft.com/office/drawing/2014/main" id="{ACACB844-B0F8-483E-87E7-E05DBF98CDC7}"/>
              </a:ext>
            </a:extLst>
          </p:cNvPr>
          <p:cNvSpPr/>
          <p:nvPr/>
        </p:nvSpPr>
        <p:spPr>
          <a:xfrm>
            <a:off x="1724024" y="1970888"/>
            <a:ext cx="10163177" cy="639113"/>
          </a:xfrm>
          <a:prstGeom prst="roundRect">
            <a:avLst>
              <a:gd name="adj" fmla="val 11073"/>
            </a:avLst>
          </a:prstGeom>
          <a:solidFill>
            <a:srgbClr val="F8E5E5"/>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Important: </a:t>
            </a:r>
            <a:r>
              <a:rPr lang="en-GB" sz="2000" dirty="0">
                <a:solidFill>
                  <a:schemeClr val="tx1"/>
                </a:solidFill>
              </a:rPr>
              <a:t>Please don‘t place any additional pictures on this page.</a:t>
            </a:r>
          </a:p>
        </p:txBody>
      </p:sp>
      <p:sp>
        <p:nvSpPr>
          <p:cNvPr id="13" name="Rechteck: abgerundete Ecken 12">
            <a:extLst>
              <a:ext uri="{FF2B5EF4-FFF2-40B4-BE49-F238E27FC236}">
                <a16:creationId xmlns:a16="http://schemas.microsoft.com/office/drawing/2014/main" id="{F74BFB0E-017B-40FA-8CB3-2C16BDF5C165}"/>
              </a:ext>
            </a:extLst>
          </p:cNvPr>
          <p:cNvSpPr/>
          <p:nvPr/>
        </p:nvSpPr>
        <p:spPr>
          <a:xfrm>
            <a:off x="9525001" y="3144403"/>
            <a:ext cx="2760662" cy="2282175"/>
          </a:xfrm>
          <a:prstGeom prst="roundRect">
            <a:avLst>
              <a:gd name="adj" fmla="val 11073"/>
            </a:avLst>
          </a:prstGeom>
          <a:solidFill>
            <a:srgbClr val="F8E5E5"/>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Important:</a:t>
            </a:r>
          </a:p>
          <a:p>
            <a:r>
              <a:rPr lang="en-GB" sz="2000" dirty="0">
                <a:solidFill>
                  <a:schemeClr val="tx1"/>
                </a:solidFill>
              </a:rPr>
              <a:t>Make sure to replace or delete the secondary logo placeholder in the master slides.</a:t>
            </a:r>
          </a:p>
        </p:txBody>
      </p:sp>
      <p:cxnSp>
        <p:nvCxnSpPr>
          <p:cNvPr id="14" name="Gerade Verbindung mit Pfeil 13">
            <a:extLst>
              <a:ext uri="{FF2B5EF4-FFF2-40B4-BE49-F238E27FC236}">
                <a16:creationId xmlns:a16="http://schemas.microsoft.com/office/drawing/2014/main" id="{943EC9FA-25B9-4B8F-B46F-8C923440C209}"/>
              </a:ext>
            </a:extLst>
          </p:cNvPr>
          <p:cNvCxnSpPr>
            <a:cxnSpLocks/>
          </p:cNvCxnSpPr>
          <p:nvPr/>
        </p:nvCxnSpPr>
        <p:spPr>
          <a:xfrm flipH="1">
            <a:off x="9267825" y="5426578"/>
            <a:ext cx="466725" cy="625314"/>
          </a:xfrm>
          <a:prstGeom prst="straightConnector1">
            <a:avLst/>
          </a:prstGeom>
          <a:ln w="28575">
            <a:solidFill>
              <a:schemeClr val="accent2"/>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Untertitel 4">
            <a:extLst>
              <a:ext uri="{FF2B5EF4-FFF2-40B4-BE49-F238E27FC236}">
                <a16:creationId xmlns:a16="http://schemas.microsoft.com/office/drawing/2014/main" id="{E4A9991D-66C7-4C69-A275-BB8661060DB0}"/>
              </a:ext>
            </a:extLst>
          </p:cNvPr>
          <p:cNvSpPr txBox="1">
            <a:spLocks/>
          </p:cNvSpPr>
          <p:nvPr/>
        </p:nvSpPr>
        <p:spPr>
          <a:xfrm>
            <a:off x="487362" y="5118801"/>
            <a:ext cx="1116171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2"/>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i="1" dirty="0"/>
              <a:t>August 2X, 2026 • Dresden</a:t>
            </a:r>
          </a:p>
        </p:txBody>
      </p:sp>
      <p:sp>
        <p:nvSpPr>
          <p:cNvPr id="15" name="Rechteck: abgerundete Ecken 14">
            <a:extLst>
              <a:ext uri="{FF2B5EF4-FFF2-40B4-BE49-F238E27FC236}">
                <a16:creationId xmlns:a16="http://schemas.microsoft.com/office/drawing/2014/main" id="{3BD4284F-97EC-416E-8CF0-D8EFBB359D27}"/>
              </a:ext>
            </a:extLst>
          </p:cNvPr>
          <p:cNvSpPr/>
          <p:nvPr/>
        </p:nvSpPr>
        <p:spPr>
          <a:xfrm>
            <a:off x="1595437" y="4209864"/>
            <a:ext cx="4814888" cy="639113"/>
          </a:xfrm>
          <a:prstGeom prst="roundRect">
            <a:avLst>
              <a:gd name="adj" fmla="val 11073"/>
            </a:avLst>
          </a:prstGeom>
          <a:solidFill>
            <a:srgbClr val="F8E5E5"/>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Variant: </a:t>
            </a:r>
            <a:r>
              <a:rPr lang="en-GB" sz="2000" dirty="0">
                <a:solidFill>
                  <a:schemeClr val="tx1"/>
                </a:solidFill>
              </a:rPr>
              <a:t>Firstname1 Lastname1 et al.</a:t>
            </a:r>
          </a:p>
        </p:txBody>
      </p:sp>
    </p:spTree>
    <p:extLst>
      <p:ext uri="{BB962C8B-B14F-4D97-AF65-F5344CB8AC3E}">
        <p14:creationId xmlns:p14="http://schemas.microsoft.com/office/powerpoint/2010/main" val="415595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A2CF67E4-F0B0-4BD1-9D29-D99DECD89752}"/>
              </a:ext>
            </a:extLst>
          </p:cNvPr>
          <p:cNvPicPr>
            <a:picLocks noGrp="1" noChangeAspect="1"/>
          </p:cNvPicPr>
          <p:nvPr>
            <p:ph type="pic" sz="quarter" idx="10"/>
          </p:nvPr>
        </p:nvPicPr>
        <p:blipFill rotWithShape="1">
          <a:blip r:embed="rId2">
            <a:alphaModFix amt="40000"/>
            <a:extLst>
              <a:ext uri="{28A0092B-C50C-407E-A947-70E740481C1C}">
                <a14:useLocalDpi xmlns:a14="http://schemas.microsoft.com/office/drawing/2010/main" val="0"/>
              </a:ext>
            </a:extLst>
          </a:blip>
          <a:srcRect t="21841" b="21841"/>
          <a:stretch/>
        </p:blipFill>
        <p:spPr>
          <a:xfrm>
            <a:off x="0" y="0"/>
            <a:ext cx="12192000" cy="6858000"/>
          </a:xfrm>
        </p:spPr>
      </p:pic>
      <p:sp>
        <p:nvSpPr>
          <p:cNvPr id="4" name="Titel 3">
            <a:extLst>
              <a:ext uri="{FF2B5EF4-FFF2-40B4-BE49-F238E27FC236}">
                <a16:creationId xmlns:a16="http://schemas.microsoft.com/office/drawing/2014/main" id="{44B3422B-345A-4EE8-9EAF-3E4FB923AADA}"/>
              </a:ext>
            </a:extLst>
          </p:cNvPr>
          <p:cNvSpPr>
            <a:spLocks noGrp="1"/>
          </p:cNvSpPr>
          <p:nvPr>
            <p:ph type="ctrTitle"/>
          </p:nvPr>
        </p:nvSpPr>
        <p:spPr>
          <a:xfrm>
            <a:off x="487363" y="501650"/>
            <a:ext cx="11217275" cy="1292662"/>
          </a:xfrm>
        </p:spPr>
        <p:txBody>
          <a:bodyPr/>
          <a:lstStyle/>
          <a:p>
            <a:r>
              <a:rPr kumimoji="0" lang="en-GB" sz="4800" b="1" i="0" u="none" strike="noStrike" kern="1200" cap="none" spc="0" normalizeH="0" baseline="0" noProof="0" dirty="0">
                <a:ln>
                  <a:noFill/>
                </a:ln>
                <a:solidFill>
                  <a:srgbClr val="555555"/>
                </a:solidFill>
                <a:effectLst/>
                <a:uLnTx/>
                <a:uFillTx/>
                <a:latin typeface="Noto Sans SemiBold"/>
                <a:ea typeface="Noto Sans SemiBold" panose="020B0502040504020204" pitchFamily="34" charset="0"/>
                <a:cs typeface="Calibri" panose="020F0502020204030204" pitchFamily="34" charset="0"/>
              </a:rPr>
              <a:t>Title</a:t>
            </a:r>
            <a:r>
              <a:rPr kumimoji="0" lang="en-GB" sz="4800" b="0" i="0" u="none" strike="noStrike" kern="1200" cap="none" spc="0" normalizeH="0" baseline="0" noProof="0" dirty="0">
                <a:ln>
                  <a:noFill/>
                </a:ln>
                <a:solidFill>
                  <a:srgbClr val="555555"/>
                </a:solidFill>
                <a:effectLst/>
                <a:uLnTx/>
                <a:uFillTx/>
                <a:latin typeface="Noto Sans SemiBold"/>
                <a:ea typeface="Noto Sans SemiBold" panose="020B0502040504020204" pitchFamily="34" charset="0"/>
                <a:cs typeface="Noto Sans SemiBold" panose="020B0502040504020204" pitchFamily="34" charset="0"/>
              </a:rPr>
              <a:t> of your presentation (48 pt)</a:t>
            </a:r>
            <a:br>
              <a:rPr kumimoji="0" lang="en-GB" sz="4800" b="0" i="0" u="none" strike="noStrike" kern="1200" cap="none" spc="0" normalizeH="0" baseline="0" noProof="0" dirty="0">
                <a:ln>
                  <a:noFill/>
                </a:ln>
                <a:solidFill>
                  <a:srgbClr val="555555"/>
                </a:solidFill>
                <a:effectLst/>
                <a:uLnTx/>
                <a:uFillTx/>
                <a:latin typeface="Noto Sans SemiBold" panose="020B0502040504020204" pitchFamily="34" charset="0"/>
                <a:ea typeface="Noto Sans SemiBold" panose="020B0502040504020204" pitchFamily="34" charset="0"/>
                <a:cs typeface="Noto Sans SemiBold" panose="020B0502040504020204" pitchFamily="34" charset="0"/>
              </a:rPr>
            </a:br>
            <a:r>
              <a:rPr kumimoji="0" lang="en-GB" sz="3600" b="0" i="0" u="none" strike="noStrike" kern="1200" cap="none" spc="0" normalizeH="0" baseline="0" noProof="0" dirty="0" err="1">
                <a:ln>
                  <a:noFill/>
                </a:ln>
                <a:solidFill>
                  <a:srgbClr val="555555"/>
                </a:solidFill>
                <a:effectLst/>
                <a:uLnTx/>
                <a:uFillTx/>
                <a:latin typeface="Noto Sans" panose="020B0502040504020204" pitchFamily="34" charset="0"/>
                <a:ea typeface="Noto Sans" panose="020B0502040504020204" pitchFamily="34" charset="0"/>
                <a:cs typeface="Noto Sans" panose="020B0502040504020204" pitchFamily="34" charset="0"/>
              </a:rPr>
              <a:t>Subheadingstyle</a:t>
            </a:r>
            <a:r>
              <a:rPr kumimoji="0" lang="en-GB" sz="3600" b="0" i="0" u="none" strike="noStrike" kern="1200" cap="none" spc="0" normalizeH="0" baseline="0" noProof="0" dirty="0">
                <a:ln>
                  <a:noFill/>
                </a:ln>
                <a:solidFill>
                  <a:srgbClr val="555555"/>
                </a:solidFill>
                <a:effectLst/>
                <a:uLnTx/>
                <a:uFillTx/>
                <a:latin typeface="Noto Sans" panose="020B0502040504020204" pitchFamily="34" charset="0"/>
                <a:ea typeface="Noto Sans" panose="020B0502040504020204" pitchFamily="34" charset="0"/>
                <a:cs typeface="Noto Sans" panose="020B0502040504020204" pitchFamily="34" charset="0"/>
              </a:rPr>
              <a:t>, if necessary (36 pt)</a:t>
            </a:r>
            <a:endParaRPr lang="en-GB" dirty="0">
              <a:latin typeface="+mn-lt"/>
            </a:endParaRPr>
          </a:p>
        </p:txBody>
      </p:sp>
      <p:sp>
        <p:nvSpPr>
          <p:cNvPr id="12" name="Untertitel 4">
            <a:extLst>
              <a:ext uri="{FF2B5EF4-FFF2-40B4-BE49-F238E27FC236}">
                <a16:creationId xmlns:a16="http://schemas.microsoft.com/office/drawing/2014/main" id="{A66160D5-C8B7-4A9D-84F2-D709D0434CD0}"/>
              </a:ext>
            </a:extLst>
          </p:cNvPr>
          <p:cNvSpPr txBox="1">
            <a:spLocks/>
          </p:cNvSpPr>
          <p:nvPr/>
        </p:nvSpPr>
        <p:spPr>
          <a:xfrm>
            <a:off x="487362" y="5118801"/>
            <a:ext cx="1116171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2"/>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i="1" dirty="0"/>
              <a:t>August 2X, 2026 • Dresden</a:t>
            </a:r>
          </a:p>
        </p:txBody>
      </p:sp>
      <p:sp>
        <p:nvSpPr>
          <p:cNvPr id="17" name="Untertitel 4">
            <a:extLst>
              <a:ext uri="{FF2B5EF4-FFF2-40B4-BE49-F238E27FC236}">
                <a16:creationId xmlns:a16="http://schemas.microsoft.com/office/drawing/2014/main" id="{D575D21B-AD74-45D1-B096-ABAB6FF3120D}"/>
              </a:ext>
            </a:extLst>
          </p:cNvPr>
          <p:cNvSpPr txBox="1">
            <a:spLocks/>
          </p:cNvSpPr>
          <p:nvPr/>
        </p:nvSpPr>
        <p:spPr>
          <a:xfrm>
            <a:off x="487363" y="3394175"/>
            <a:ext cx="11161711" cy="74379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2"/>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t>Speaker</a:t>
            </a:r>
            <a:r>
              <a:rPr lang="en-GB" dirty="0"/>
              <a:t>: </a:t>
            </a:r>
            <a:r>
              <a:rPr lang="en-GB" dirty="0" err="1"/>
              <a:t>Firstname</a:t>
            </a:r>
            <a:r>
              <a:rPr lang="en-GB" dirty="0"/>
              <a:t> </a:t>
            </a:r>
            <a:r>
              <a:rPr lang="en-GB" dirty="0" err="1"/>
              <a:t>Lastname</a:t>
            </a:r>
            <a:r>
              <a:rPr lang="en-GB" dirty="0"/>
              <a:t> (affiliation, country)</a:t>
            </a:r>
          </a:p>
          <a:p>
            <a:r>
              <a:rPr lang="en-GB" dirty="0"/>
              <a:t>Authors: Firstname1 Lastname1, Firstname2 Lastname2, Firstname3 Lastname3, …</a:t>
            </a:r>
            <a:endParaRPr lang="en-GB" i="1" dirty="0"/>
          </a:p>
        </p:txBody>
      </p:sp>
      <p:sp>
        <p:nvSpPr>
          <p:cNvPr id="25" name="Rechteck: abgerundete Ecken 24">
            <a:extLst>
              <a:ext uri="{FF2B5EF4-FFF2-40B4-BE49-F238E27FC236}">
                <a16:creationId xmlns:a16="http://schemas.microsoft.com/office/drawing/2014/main" id="{7E6AA321-184B-4CB6-A768-993B322BC5F4}"/>
              </a:ext>
            </a:extLst>
          </p:cNvPr>
          <p:cNvSpPr/>
          <p:nvPr/>
        </p:nvSpPr>
        <p:spPr>
          <a:xfrm>
            <a:off x="5312230" y="2314492"/>
            <a:ext cx="6392408" cy="2579535"/>
          </a:xfrm>
          <a:prstGeom prst="roundRect">
            <a:avLst>
              <a:gd name="adj" fmla="val 5575"/>
            </a:avLst>
          </a:prstGeom>
          <a:solidFill>
            <a:srgbClr val="E5E5F3"/>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400" b="1" dirty="0">
                <a:solidFill>
                  <a:schemeClr val="tx1"/>
                </a:solidFill>
              </a:rPr>
              <a:t>Remark:</a:t>
            </a:r>
          </a:p>
          <a:p>
            <a:r>
              <a:rPr lang="en-GB" sz="2400" dirty="0">
                <a:solidFill>
                  <a:schemeClr val="tx1"/>
                </a:solidFill>
              </a:rPr>
              <a:t>You can replace the background picture with </a:t>
            </a:r>
            <a:r>
              <a:rPr lang="en-GB" sz="2400" dirty="0">
                <a:solidFill>
                  <a:schemeClr val="tx1"/>
                </a:solidFill>
                <a:highlight>
                  <a:srgbClr val="EEEEEE"/>
                </a:highlight>
              </a:rPr>
              <a:t>right-click</a:t>
            </a:r>
            <a:r>
              <a:rPr lang="en-GB" sz="2400" dirty="0">
                <a:solidFill>
                  <a:schemeClr val="tx1"/>
                </a:solidFill>
              </a:rPr>
              <a:t> </a:t>
            </a:r>
            <a:r>
              <a:rPr lang="en-GB" sz="2400" dirty="0">
                <a:solidFill>
                  <a:schemeClr val="tx1"/>
                </a:solidFill>
                <a:sym typeface="Wingdings" panose="05000000000000000000" pitchFamily="2" charset="2"/>
              </a:rPr>
              <a:t> </a:t>
            </a:r>
            <a:r>
              <a:rPr lang="en-GB" sz="2400" dirty="0">
                <a:solidFill>
                  <a:schemeClr val="tx1"/>
                </a:solidFill>
                <a:highlight>
                  <a:srgbClr val="EEEEEE"/>
                </a:highlight>
                <a:sym typeface="Wingdings" panose="05000000000000000000" pitchFamily="2" charset="2"/>
              </a:rPr>
              <a:t>Change Picture</a:t>
            </a:r>
            <a:r>
              <a:rPr lang="en-GB" sz="2400" dirty="0">
                <a:solidFill>
                  <a:schemeClr val="tx1"/>
                </a:solidFill>
                <a:sym typeface="Wingdings" panose="05000000000000000000" pitchFamily="2" charset="2"/>
              </a:rPr>
              <a:t>. Remember to set the transparency to ca. 90 % so the text is still readable. Also update the image credits on the right.</a:t>
            </a:r>
            <a:endParaRPr lang="en-GB" sz="2400" dirty="0">
              <a:solidFill>
                <a:schemeClr val="tx1"/>
              </a:solidFill>
            </a:endParaRPr>
          </a:p>
        </p:txBody>
      </p:sp>
      <p:sp>
        <p:nvSpPr>
          <p:cNvPr id="18" name="Textfeld 17">
            <a:extLst>
              <a:ext uri="{FF2B5EF4-FFF2-40B4-BE49-F238E27FC236}">
                <a16:creationId xmlns:a16="http://schemas.microsoft.com/office/drawing/2014/main" id="{6EFDC906-5264-4A9E-937A-3A2B41FB0B56}"/>
              </a:ext>
            </a:extLst>
          </p:cNvPr>
          <p:cNvSpPr txBox="1"/>
          <p:nvPr/>
        </p:nvSpPr>
        <p:spPr>
          <a:xfrm rot="16200000">
            <a:off x="8634315" y="2576414"/>
            <a:ext cx="6858001" cy="257369"/>
          </a:xfrm>
          <a:prstGeom prst="rect">
            <a:avLst/>
          </a:prstGeom>
          <a:noFill/>
        </p:spPr>
        <p:txBody>
          <a:bodyPr wrap="square" lIns="72000" tIns="0" rIns="72000" bIns="72000" rtlCol="0" anchor="b">
            <a:spAutoFit/>
          </a:bodyPr>
          <a:lstStyle/>
          <a:p>
            <a:r>
              <a:rPr lang="en-GB" sz="1200" dirty="0">
                <a:solidFill>
                  <a:schemeClr val="tx2">
                    <a:alpha val="50000"/>
                  </a:schemeClr>
                </a:solidFill>
              </a:rPr>
              <a:t>Concrete wall texture; photo: </a:t>
            </a:r>
            <a:r>
              <a:rPr lang="en-GB" sz="1200" dirty="0">
                <a:solidFill>
                  <a:schemeClr val="tx2">
                    <a:alpha val="50000"/>
                  </a:schemeClr>
                </a:solidFill>
                <a:hlinkClick r:id="rId3">
                  <a:extLst>
                    <a:ext uri="{A12FA001-AC4F-418D-AE19-62706E023703}">
                      <ahyp:hlinkClr xmlns:ahyp="http://schemas.microsoft.com/office/drawing/2018/hyperlinkcolor" val="tx"/>
                    </a:ext>
                  </a:extLst>
                </a:hlinkClick>
              </a:rPr>
              <a:t>kues1</a:t>
            </a:r>
            <a:r>
              <a:rPr lang="en-GB" sz="1200" dirty="0">
                <a:solidFill>
                  <a:schemeClr val="tx2">
                    <a:alpha val="50000"/>
                  </a:schemeClr>
                </a:solidFill>
              </a:rPr>
              <a:t> via </a:t>
            </a:r>
            <a:r>
              <a:rPr lang="en-GB" sz="1200" dirty="0">
                <a:solidFill>
                  <a:schemeClr val="tx2">
                    <a:alpha val="50000"/>
                  </a:schemeClr>
                </a:solidFill>
                <a:hlinkClick r:id="rId4">
                  <a:extLst>
                    <a:ext uri="{A12FA001-AC4F-418D-AE19-62706E023703}">
                      <ahyp:hlinkClr xmlns:ahyp="http://schemas.microsoft.com/office/drawing/2018/hyperlinkcolor" val="tx"/>
                    </a:ext>
                  </a:extLst>
                </a:hlinkClick>
              </a:rPr>
              <a:t>magnific.com</a:t>
            </a:r>
            <a:endParaRPr lang="en-GB" sz="1200" dirty="0">
              <a:solidFill>
                <a:schemeClr val="tx2">
                  <a:alpha val="50000"/>
                </a:schemeClr>
              </a:solidFill>
            </a:endParaRPr>
          </a:p>
        </p:txBody>
      </p:sp>
    </p:spTree>
    <p:extLst>
      <p:ext uri="{BB962C8B-B14F-4D97-AF65-F5344CB8AC3E}">
        <p14:creationId xmlns:p14="http://schemas.microsoft.com/office/powerpoint/2010/main" val="3767388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9F42921-5988-419A-895B-BC6D8976F44E}"/>
              </a:ext>
            </a:extLst>
          </p:cNvPr>
          <p:cNvPicPr>
            <a:picLocks noGrp="1" noChangeAspect="1" noChangeArrowheads="1"/>
          </p:cNvPicPr>
          <p:nvPr>
            <p:ph type="pic" sz="quarter" idx="11"/>
          </p:nvPr>
        </p:nvPicPr>
        <p:blipFill rotWithShape="1">
          <a:blip r:embed="rId2">
            <a:alphaModFix amt="20000"/>
            <a:extLst>
              <a:ext uri="{28A0092B-C50C-407E-A947-70E740481C1C}">
                <a14:useLocalDpi xmlns:a14="http://schemas.microsoft.com/office/drawing/2010/main" val="0"/>
              </a:ext>
            </a:extLst>
          </a:blip>
          <a:srcRect b="1562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el 2">
            <a:extLst>
              <a:ext uri="{FF2B5EF4-FFF2-40B4-BE49-F238E27FC236}">
                <a16:creationId xmlns:a16="http://schemas.microsoft.com/office/drawing/2014/main" id="{712EAEE6-75A8-4DDD-A019-A664956C8D8C}"/>
              </a:ext>
            </a:extLst>
          </p:cNvPr>
          <p:cNvSpPr>
            <a:spLocks noGrp="1"/>
          </p:cNvSpPr>
          <p:nvPr>
            <p:ph type="title"/>
          </p:nvPr>
        </p:nvSpPr>
        <p:spPr/>
        <p:txBody>
          <a:bodyPr/>
          <a:lstStyle/>
          <a:p>
            <a:r>
              <a:rPr lang="en-GB" dirty="0"/>
              <a:t>Section heading</a:t>
            </a:r>
          </a:p>
        </p:txBody>
      </p:sp>
      <p:sp>
        <p:nvSpPr>
          <p:cNvPr id="4" name="Textplatzhalter 3">
            <a:extLst>
              <a:ext uri="{FF2B5EF4-FFF2-40B4-BE49-F238E27FC236}">
                <a16:creationId xmlns:a16="http://schemas.microsoft.com/office/drawing/2014/main" id="{CFC92E34-AA1A-4F15-BE56-9C3ABB37B7A8}"/>
              </a:ext>
            </a:extLst>
          </p:cNvPr>
          <p:cNvSpPr>
            <a:spLocks noGrp="1"/>
          </p:cNvSpPr>
          <p:nvPr>
            <p:ph type="body" idx="1"/>
          </p:nvPr>
        </p:nvSpPr>
        <p:spPr/>
        <p:txBody>
          <a:bodyPr/>
          <a:lstStyle/>
          <a:p>
            <a:endParaRPr lang="en-GB" dirty="0"/>
          </a:p>
        </p:txBody>
      </p:sp>
      <p:sp>
        <p:nvSpPr>
          <p:cNvPr id="7" name="Textfeld 6">
            <a:extLst>
              <a:ext uri="{FF2B5EF4-FFF2-40B4-BE49-F238E27FC236}">
                <a16:creationId xmlns:a16="http://schemas.microsoft.com/office/drawing/2014/main" id="{9A10D200-9DBE-491C-8BF0-5DC681903C24}"/>
              </a:ext>
            </a:extLst>
          </p:cNvPr>
          <p:cNvSpPr txBox="1"/>
          <p:nvPr/>
        </p:nvSpPr>
        <p:spPr>
          <a:xfrm rot="16200000">
            <a:off x="8634315" y="2576414"/>
            <a:ext cx="6858001" cy="257369"/>
          </a:xfrm>
          <a:prstGeom prst="rect">
            <a:avLst/>
          </a:prstGeom>
          <a:noFill/>
        </p:spPr>
        <p:txBody>
          <a:bodyPr wrap="square" lIns="72000" tIns="0" rIns="72000" bIns="72000" rtlCol="0" anchor="b">
            <a:spAutoFit/>
          </a:bodyPr>
          <a:lstStyle/>
          <a:p>
            <a:r>
              <a:rPr lang="en-GB" sz="1200" dirty="0">
                <a:solidFill>
                  <a:schemeClr val="tx2">
                    <a:alpha val="50000"/>
                  </a:schemeClr>
                </a:solidFill>
              </a:rPr>
              <a:t>SHM at Nibelungen Bridge; photo: Stefan Gröschel (IMB TUD)</a:t>
            </a:r>
          </a:p>
        </p:txBody>
      </p:sp>
      <p:sp>
        <p:nvSpPr>
          <p:cNvPr id="8" name="Rechteck: abgerundete Ecken 7">
            <a:extLst>
              <a:ext uri="{FF2B5EF4-FFF2-40B4-BE49-F238E27FC236}">
                <a16:creationId xmlns:a16="http://schemas.microsoft.com/office/drawing/2014/main" id="{4E96A0EF-480F-42A5-B93A-08CF3273C46F}"/>
              </a:ext>
            </a:extLst>
          </p:cNvPr>
          <p:cNvSpPr/>
          <p:nvPr/>
        </p:nvSpPr>
        <p:spPr>
          <a:xfrm>
            <a:off x="5689600" y="1290934"/>
            <a:ext cx="6014720" cy="1452921"/>
          </a:xfrm>
          <a:prstGeom prst="roundRect">
            <a:avLst>
              <a:gd name="adj" fmla="val 6803"/>
            </a:avLst>
          </a:prstGeom>
          <a:solidFill>
            <a:srgbClr val="E5E5F3"/>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b="1" dirty="0">
                <a:solidFill>
                  <a:schemeClr val="tx1"/>
                </a:solidFill>
              </a:rPr>
              <a:t>Remark: </a:t>
            </a:r>
            <a:r>
              <a:rPr lang="en-GB" dirty="0">
                <a:solidFill>
                  <a:schemeClr val="tx1"/>
                </a:solidFill>
              </a:rPr>
              <a:t>You can replace the background picture with </a:t>
            </a:r>
            <a:r>
              <a:rPr lang="en-GB" dirty="0">
                <a:solidFill>
                  <a:schemeClr val="tx1"/>
                </a:solidFill>
                <a:highlight>
                  <a:srgbClr val="EEEEEE"/>
                </a:highlight>
              </a:rPr>
              <a:t>right-click</a:t>
            </a:r>
            <a:r>
              <a:rPr lang="en-GB" dirty="0">
                <a:solidFill>
                  <a:schemeClr val="tx1"/>
                </a:solidFill>
              </a:rPr>
              <a:t> </a:t>
            </a:r>
            <a:r>
              <a:rPr lang="en-GB" dirty="0">
                <a:solidFill>
                  <a:schemeClr val="tx1"/>
                </a:solidFill>
                <a:sym typeface="Wingdings" panose="05000000000000000000" pitchFamily="2" charset="2"/>
              </a:rPr>
              <a:t> </a:t>
            </a:r>
            <a:r>
              <a:rPr lang="en-GB" dirty="0">
                <a:solidFill>
                  <a:schemeClr val="tx1"/>
                </a:solidFill>
                <a:highlight>
                  <a:srgbClr val="EEEEEE"/>
                </a:highlight>
                <a:sym typeface="Wingdings" panose="05000000000000000000" pitchFamily="2" charset="2"/>
              </a:rPr>
              <a:t>Change Picture</a:t>
            </a:r>
            <a:r>
              <a:rPr lang="en-GB" dirty="0">
                <a:solidFill>
                  <a:schemeClr val="tx1"/>
                </a:solidFill>
                <a:sym typeface="Wingdings" panose="05000000000000000000" pitchFamily="2" charset="2"/>
              </a:rPr>
              <a:t>. Remember to set the transparency to ca. 90 % so the text is still readable. Also update the image credits on the right.</a:t>
            </a:r>
            <a:endParaRPr lang="en-GB" dirty="0">
              <a:solidFill>
                <a:schemeClr val="tx1"/>
              </a:solidFill>
            </a:endParaRPr>
          </a:p>
        </p:txBody>
      </p:sp>
      <p:sp>
        <p:nvSpPr>
          <p:cNvPr id="9" name="Rechteck: abgerundete Ecken 8">
            <a:extLst>
              <a:ext uri="{FF2B5EF4-FFF2-40B4-BE49-F238E27FC236}">
                <a16:creationId xmlns:a16="http://schemas.microsoft.com/office/drawing/2014/main" id="{79BE2124-7A58-4EFE-9536-474C709BBBE8}"/>
              </a:ext>
            </a:extLst>
          </p:cNvPr>
          <p:cNvSpPr/>
          <p:nvPr/>
        </p:nvSpPr>
        <p:spPr>
          <a:xfrm>
            <a:off x="156704" y="3500201"/>
            <a:ext cx="6331236" cy="2085008"/>
          </a:xfrm>
          <a:prstGeom prst="roundRect">
            <a:avLst>
              <a:gd name="adj" fmla="val 11073"/>
            </a:avLst>
          </a:prstGeom>
          <a:solidFill>
            <a:srgbClr val="F8E5E5"/>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b="1" dirty="0">
                <a:solidFill>
                  <a:schemeClr val="tx1"/>
                </a:solidFill>
              </a:rPr>
              <a:t>Important: </a:t>
            </a:r>
            <a:r>
              <a:rPr lang="en-US" dirty="0">
                <a:solidFill>
                  <a:schemeClr val="tx1"/>
                </a:solidFill>
              </a:rPr>
              <a:t>To change the footer, go to </a:t>
            </a:r>
            <a:r>
              <a:rPr lang="en-US" dirty="0">
                <a:solidFill>
                  <a:schemeClr val="tx1"/>
                </a:solidFill>
                <a:highlight>
                  <a:srgbClr val="EEEEEE"/>
                </a:highlight>
              </a:rPr>
              <a:t>View</a:t>
            </a:r>
            <a:r>
              <a:rPr lang="en-US" dirty="0">
                <a:solidFill>
                  <a:schemeClr val="tx1"/>
                </a:solidFill>
              </a:rPr>
              <a:t> </a:t>
            </a:r>
            <a:r>
              <a:rPr lang="en-US" dirty="0">
                <a:solidFill>
                  <a:schemeClr val="tx1"/>
                </a:solidFill>
                <a:sym typeface="Wingdings" panose="05000000000000000000" pitchFamily="2" charset="2"/>
              </a:rPr>
              <a:t> </a:t>
            </a:r>
            <a:r>
              <a:rPr lang="en-US" dirty="0">
                <a:solidFill>
                  <a:schemeClr val="tx1"/>
                </a:solidFill>
                <a:highlight>
                  <a:srgbClr val="EEEEEE"/>
                </a:highlight>
                <a:sym typeface="Wingdings" panose="05000000000000000000" pitchFamily="2" charset="2"/>
              </a:rPr>
              <a:t>Slide Master</a:t>
            </a:r>
            <a:r>
              <a:rPr lang="en-US" dirty="0">
                <a:solidFill>
                  <a:schemeClr val="tx1"/>
                </a:solidFill>
              </a:rPr>
              <a:t>, then select the top master slide (the slightly bigger one) and change the footer there. Make sure to copy this text fields to all the slides, where you have placed something in front of the footer. After that, you can delete this info box.</a:t>
            </a:r>
          </a:p>
        </p:txBody>
      </p:sp>
      <p:cxnSp>
        <p:nvCxnSpPr>
          <p:cNvPr id="10" name="Gerade Verbindung mit Pfeil 9">
            <a:extLst>
              <a:ext uri="{FF2B5EF4-FFF2-40B4-BE49-F238E27FC236}">
                <a16:creationId xmlns:a16="http://schemas.microsoft.com/office/drawing/2014/main" id="{099F85F1-4E80-4CED-B0B0-CE3155E82D0D}"/>
              </a:ext>
            </a:extLst>
          </p:cNvPr>
          <p:cNvCxnSpPr>
            <a:cxnSpLocks/>
            <a:stCxn id="9" idx="2"/>
          </p:cNvCxnSpPr>
          <p:nvPr/>
        </p:nvCxnSpPr>
        <p:spPr>
          <a:xfrm>
            <a:off x="3322322" y="5585209"/>
            <a:ext cx="0" cy="948906"/>
          </a:xfrm>
          <a:prstGeom prst="straightConnector1">
            <a:avLst/>
          </a:prstGeom>
          <a:ln w="28575">
            <a:solidFill>
              <a:schemeClr val="accent2"/>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12" name="Rechteck: abgerundete Ecken 11">
            <a:extLst>
              <a:ext uri="{FF2B5EF4-FFF2-40B4-BE49-F238E27FC236}">
                <a16:creationId xmlns:a16="http://schemas.microsoft.com/office/drawing/2014/main" id="{649BDD25-10D8-4BD5-B940-0D39C7691322}"/>
              </a:ext>
            </a:extLst>
          </p:cNvPr>
          <p:cNvSpPr/>
          <p:nvPr/>
        </p:nvSpPr>
        <p:spPr>
          <a:xfrm>
            <a:off x="7629752" y="3360860"/>
            <a:ext cx="3977373" cy="1493505"/>
          </a:xfrm>
          <a:prstGeom prst="roundRect">
            <a:avLst>
              <a:gd name="adj" fmla="val 11073"/>
            </a:avLst>
          </a:prstGeom>
          <a:solidFill>
            <a:srgbClr val="F8E5E5"/>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b="1" dirty="0">
                <a:solidFill>
                  <a:schemeClr val="tx1"/>
                </a:solidFill>
              </a:rPr>
              <a:t>Important: </a:t>
            </a:r>
            <a:r>
              <a:rPr lang="en-US" dirty="0">
                <a:solidFill>
                  <a:schemeClr val="tx1"/>
                </a:solidFill>
              </a:rPr>
              <a:t>please add always a copyright if you use figures from people who are not an author. Figure title is optional</a:t>
            </a:r>
          </a:p>
        </p:txBody>
      </p:sp>
      <p:cxnSp>
        <p:nvCxnSpPr>
          <p:cNvPr id="13" name="Gerade Verbindung mit Pfeil 12">
            <a:extLst>
              <a:ext uri="{FF2B5EF4-FFF2-40B4-BE49-F238E27FC236}">
                <a16:creationId xmlns:a16="http://schemas.microsoft.com/office/drawing/2014/main" id="{ED194ABC-6CF4-4A7A-B05A-1EACA6DA1979}"/>
              </a:ext>
            </a:extLst>
          </p:cNvPr>
          <p:cNvCxnSpPr>
            <a:cxnSpLocks/>
          </p:cNvCxnSpPr>
          <p:nvPr/>
        </p:nvCxnSpPr>
        <p:spPr>
          <a:xfrm>
            <a:off x="11517084" y="4854365"/>
            <a:ext cx="374469" cy="648572"/>
          </a:xfrm>
          <a:prstGeom prst="straightConnector1">
            <a:avLst/>
          </a:prstGeom>
          <a:ln w="28575">
            <a:solidFill>
              <a:schemeClr val="accent2"/>
            </a:solidFill>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444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7280FA99-6DE3-48C9-80EB-CFADA08660FD}"/>
              </a:ext>
            </a:extLst>
          </p:cNvPr>
          <p:cNvSpPr>
            <a:spLocks noGrp="1"/>
          </p:cNvSpPr>
          <p:nvPr>
            <p:ph idx="1"/>
          </p:nvPr>
        </p:nvSpPr>
        <p:spPr>
          <a:xfrm>
            <a:off x="487680" y="1460499"/>
            <a:ext cx="11216640" cy="4572001"/>
          </a:xfrm>
        </p:spPr>
        <p:txBody>
          <a:bodyPr/>
          <a:lstStyle/>
          <a:p>
            <a:r>
              <a:rPr lang="en-GB" sz="2000" dirty="0">
                <a:latin typeface="Noto Sans" panose="020B0502040504020204" pitchFamily="34" charset="0"/>
                <a:ea typeface="Noto Sans" panose="020B0502040504020204" pitchFamily="34" charset="0"/>
                <a:cs typeface="Noto Sans" panose="020B0502040504020204" pitchFamily="34" charset="0"/>
              </a:rPr>
              <a:t>You can use different list levels</a:t>
            </a:r>
          </a:p>
          <a:p>
            <a:pPr lvl="1"/>
            <a:r>
              <a:rPr lang="en-GB" sz="2000" dirty="0"/>
              <a:t>To increase/decrease the list level, type </a:t>
            </a:r>
            <a:r>
              <a:rPr lang="en-GB" sz="2000" dirty="0">
                <a:highlight>
                  <a:srgbClr val="EEEEEE"/>
                </a:highlight>
              </a:rPr>
              <a:t>Alt</a:t>
            </a:r>
            <a:r>
              <a:rPr lang="en-GB" sz="2000" dirty="0"/>
              <a:t> + </a:t>
            </a:r>
            <a:r>
              <a:rPr lang="en-GB" sz="2000" dirty="0">
                <a:highlight>
                  <a:srgbClr val="EEEEEE"/>
                </a:highlight>
              </a:rPr>
              <a:t>Shift</a:t>
            </a:r>
            <a:r>
              <a:rPr lang="en-GB" sz="2000" dirty="0"/>
              <a:t> + </a:t>
            </a:r>
            <a:r>
              <a:rPr lang="en-GB" sz="2000" dirty="0">
                <a:highlight>
                  <a:srgbClr val="EEEEEE"/>
                </a:highlight>
                <a:sym typeface="Wingdings" panose="05000000000000000000" pitchFamily="2" charset="2"/>
              </a:rPr>
              <a:t></a:t>
            </a:r>
            <a:r>
              <a:rPr lang="en-GB" sz="2000" dirty="0">
                <a:sym typeface="Wingdings" panose="05000000000000000000" pitchFamily="2" charset="2"/>
              </a:rPr>
              <a:t>/</a:t>
            </a:r>
            <a:r>
              <a:rPr lang="en-GB" sz="2000" dirty="0">
                <a:highlight>
                  <a:srgbClr val="EEEEEE"/>
                </a:highlight>
                <a:sym typeface="Wingdings" panose="05000000000000000000" pitchFamily="2" charset="2"/>
              </a:rPr>
              <a:t></a:t>
            </a:r>
            <a:r>
              <a:rPr lang="en-GB" sz="2000" dirty="0">
                <a:sym typeface="Wingdings" panose="05000000000000000000" pitchFamily="2" charset="2"/>
              </a:rPr>
              <a:t>.</a:t>
            </a:r>
          </a:p>
          <a:p>
            <a:pPr lvl="1"/>
            <a:r>
              <a:rPr lang="en-GB" sz="2000" dirty="0">
                <a:sym typeface="Wingdings" panose="05000000000000000000" pitchFamily="2" charset="2"/>
              </a:rPr>
              <a:t>You can emphasize something by highlighting it (</a:t>
            </a:r>
            <a:r>
              <a:rPr lang="en-GB" sz="2000" dirty="0" err="1">
                <a:highlight>
                  <a:srgbClr val="EEEEEE"/>
                </a:highlight>
                <a:sym typeface="Wingdings" panose="05000000000000000000" pitchFamily="2" charset="2"/>
              </a:rPr>
              <a:t>gray</a:t>
            </a:r>
            <a:r>
              <a:rPr lang="en-GB" sz="2000" dirty="0">
                <a:sym typeface="Wingdings" panose="05000000000000000000" pitchFamily="2" charset="2"/>
              </a:rPr>
              <a:t>/</a:t>
            </a:r>
            <a:r>
              <a:rPr lang="en-GB" sz="2000" dirty="0">
                <a:highlight>
                  <a:srgbClr val="E5E5F3"/>
                </a:highlight>
                <a:sym typeface="Wingdings" panose="05000000000000000000" pitchFamily="2" charset="2"/>
              </a:rPr>
              <a:t>blue</a:t>
            </a:r>
            <a:r>
              <a:rPr lang="en-GB" sz="2000" dirty="0">
                <a:sym typeface="Wingdings" panose="05000000000000000000" pitchFamily="2" charset="2"/>
              </a:rPr>
              <a:t>/</a:t>
            </a:r>
            <a:r>
              <a:rPr lang="en-GB" sz="2000" dirty="0">
                <a:highlight>
                  <a:srgbClr val="F8E5E5"/>
                </a:highlight>
                <a:sym typeface="Wingdings" panose="05000000000000000000" pitchFamily="2" charset="2"/>
              </a:rPr>
              <a:t>red</a:t>
            </a:r>
            <a:r>
              <a:rPr lang="en-GB" sz="2000" dirty="0">
                <a:sym typeface="Wingdings" panose="05000000000000000000" pitchFamily="2" charset="2"/>
              </a:rPr>
              <a:t>).</a:t>
            </a:r>
            <a:endParaRPr lang="en-GB" sz="2000" dirty="0"/>
          </a:p>
          <a:p>
            <a:pPr lvl="2"/>
            <a:r>
              <a:rPr lang="en-GB" sz="2000" dirty="0"/>
              <a:t>Please </a:t>
            </a:r>
            <a:r>
              <a:rPr lang="en-GB" sz="2000" dirty="0">
                <a:highlight>
                  <a:srgbClr val="F8E5E5"/>
                </a:highlight>
              </a:rPr>
              <a:t>don‘t</a:t>
            </a:r>
            <a:r>
              <a:rPr lang="en-GB" sz="2000" dirty="0"/>
              <a:t> use font sizes smaller than 16 pt; better is 20 pt.</a:t>
            </a:r>
          </a:p>
          <a:p>
            <a:pPr lvl="2"/>
            <a:endParaRPr lang="en-GB" sz="2000" dirty="0"/>
          </a:p>
          <a:p>
            <a:pPr marL="0" lvl="2" indent="0">
              <a:spcBef>
                <a:spcPts val="1200"/>
              </a:spcBef>
              <a:buNone/>
            </a:pPr>
            <a:r>
              <a:rPr lang="en-US" sz="2000" i="1" dirty="0"/>
              <a:t>Please put quotes in italics.</a:t>
            </a:r>
          </a:p>
          <a:p>
            <a:pPr marL="0" lvl="2" indent="0">
              <a:spcBef>
                <a:spcPts val="1200"/>
              </a:spcBef>
              <a:buNone/>
            </a:pPr>
            <a:r>
              <a:rPr lang="en-GB" sz="1400" dirty="0">
                <a:solidFill>
                  <a:schemeClr val="tx2"/>
                </a:solidFill>
              </a:rPr>
              <a:t>For footnotes and marginalia, you can use min 12 pt, better 14 pt, and dark-</a:t>
            </a:r>
            <a:r>
              <a:rPr lang="en-GB" sz="1400" dirty="0" err="1">
                <a:solidFill>
                  <a:schemeClr val="tx2"/>
                </a:solidFill>
              </a:rPr>
              <a:t>gray</a:t>
            </a:r>
            <a:r>
              <a:rPr lang="en-GB" sz="1400" dirty="0">
                <a:solidFill>
                  <a:schemeClr val="tx2"/>
                </a:solidFill>
              </a:rPr>
              <a:t> font </a:t>
            </a:r>
            <a:r>
              <a:rPr lang="en-GB" sz="1400" dirty="0" err="1">
                <a:solidFill>
                  <a:schemeClr val="tx2"/>
                </a:solidFill>
              </a:rPr>
              <a:t>color</a:t>
            </a:r>
            <a:r>
              <a:rPr lang="en-GB" sz="1400" dirty="0">
                <a:solidFill>
                  <a:schemeClr val="tx2"/>
                </a:solidFill>
              </a:rPr>
              <a:t>.</a:t>
            </a:r>
          </a:p>
        </p:txBody>
      </p:sp>
      <p:sp>
        <p:nvSpPr>
          <p:cNvPr id="2" name="Titel 1">
            <a:extLst>
              <a:ext uri="{FF2B5EF4-FFF2-40B4-BE49-F238E27FC236}">
                <a16:creationId xmlns:a16="http://schemas.microsoft.com/office/drawing/2014/main" id="{5F157B0C-E24E-4ADA-97A0-B34E1963FD80}"/>
              </a:ext>
            </a:extLst>
          </p:cNvPr>
          <p:cNvSpPr>
            <a:spLocks noGrp="1"/>
          </p:cNvSpPr>
          <p:nvPr>
            <p:ph type="title"/>
          </p:nvPr>
        </p:nvSpPr>
        <p:spPr>
          <a:xfrm>
            <a:off x="487680" y="513171"/>
            <a:ext cx="11216640" cy="553998"/>
          </a:xfrm>
        </p:spPr>
        <p:txBody>
          <a:bodyPr/>
          <a:lstStyle/>
          <a:p>
            <a:r>
              <a:rPr lang="en-GB" dirty="0"/>
              <a:t>Heading (36 pt </a:t>
            </a:r>
            <a:r>
              <a:rPr lang="en-GB" dirty="0" err="1"/>
              <a:t>semibold</a:t>
            </a:r>
            <a:r>
              <a:rPr lang="en-GB" dirty="0"/>
              <a:t>)</a:t>
            </a:r>
            <a:r>
              <a:rPr lang="en-GB" dirty="0">
                <a:latin typeface="Noto Sans "/>
              </a:rPr>
              <a:t> </a:t>
            </a:r>
            <a:r>
              <a:rPr lang="en-GB" sz="2600" dirty="0">
                <a:latin typeface="Noto Sans "/>
              </a:rPr>
              <a:t>• Subheading (26 pt regular)</a:t>
            </a:r>
          </a:p>
        </p:txBody>
      </p:sp>
    </p:spTree>
    <p:extLst>
      <p:ext uri="{BB962C8B-B14F-4D97-AF65-F5344CB8AC3E}">
        <p14:creationId xmlns:p14="http://schemas.microsoft.com/office/powerpoint/2010/main" val="1361541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7B0C-E24E-4ADA-97A0-B34E1963FD80}"/>
              </a:ext>
            </a:extLst>
          </p:cNvPr>
          <p:cNvSpPr>
            <a:spLocks noGrp="1"/>
          </p:cNvSpPr>
          <p:nvPr>
            <p:ph type="title"/>
          </p:nvPr>
        </p:nvSpPr>
        <p:spPr/>
        <p:txBody>
          <a:bodyPr/>
          <a:lstStyle/>
          <a:p>
            <a:r>
              <a:rPr lang="en-GB" dirty="0"/>
              <a:t>Half-sided text and info boxes</a:t>
            </a:r>
            <a:endParaRPr lang="en-GB" dirty="0">
              <a:latin typeface="Noto Sans "/>
            </a:endParaRPr>
          </a:p>
        </p:txBody>
      </p:sp>
      <p:sp>
        <p:nvSpPr>
          <p:cNvPr id="19" name="Inhaltsplatzhalter 18">
            <a:extLst>
              <a:ext uri="{FF2B5EF4-FFF2-40B4-BE49-F238E27FC236}">
                <a16:creationId xmlns:a16="http://schemas.microsoft.com/office/drawing/2014/main" id="{AB1F5ED2-148A-479D-81B1-A879DAE48783}"/>
              </a:ext>
            </a:extLst>
          </p:cNvPr>
          <p:cNvSpPr>
            <a:spLocks noGrp="1"/>
          </p:cNvSpPr>
          <p:nvPr>
            <p:ph idx="1"/>
          </p:nvPr>
        </p:nvSpPr>
        <p:spPr/>
        <p:txBody>
          <a:bodyPr>
            <a:normAutofit/>
          </a:bodyPr>
          <a:lstStyle/>
          <a:p>
            <a:r>
              <a:rPr lang="en-GB" sz="2000" dirty="0">
                <a:latin typeface="Noto Sans "/>
              </a:rPr>
              <a:t>Text can be placed on a half slide using this template.</a:t>
            </a:r>
          </a:p>
        </p:txBody>
      </p:sp>
      <p:sp>
        <p:nvSpPr>
          <p:cNvPr id="4" name="Rechteck: abgerundete Ecken 3">
            <a:extLst>
              <a:ext uri="{FF2B5EF4-FFF2-40B4-BE49-F238E27FC236}">
                <a16:creationId xmlns:a16="http://schemas.microsoft.com/office/drawing/2014/main" id="{5CCA2375-C39F-4B14-BED5-222F8D2D0273}"/>
              </a:ext>
            </a:extLst>
          </p:cNvPr>
          <p:cNvSpPr/>
          <p:nvPr/>
        </p:nvSpPr>
        <p:spPr>
          <a:xfrm>
            <a:off x="6284686" y="1460499"/>
            <a:ext cx="5419634" cy="967725"/>
          </a:xfrm>
          <a:prstGeom prst="roundRect">
            <a:avLst>
              <a:gd name="adj" fmla="val 11073"/>
            </a:avLst>
          </a:prstGeom>
          <a:solidFill>
            <a:srgbClr val="EEEEEE"/>
          </a:solid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Info:</a:t>
            </a:r>
          </a:p>
          <a:p>
            <a:r>
              <a:rPr lang="en-GB" sz="2000" dirty="0">
                <a:solidFill>
                  <a:schemeClr val="tx1"/>
                </a:solidFill>
              </a:rPr>
              <a:t>You can copy-paste this info box.</a:t>
            </a:r>
          </a:p>
        </p:txBody>
      </p:sp>
      <p:sp>
        <p:nvSpPr>
          <p:cNvPr id="6" name="Rechteck: abgerundete Ecken 5">
            <a:extLst>
              <a:ext uri="{FF2B5EF4-FFF2-40B4-BE49-F238E27FC236}">
                <a16:creationId xmlns:a16="http://schemas.microsoft.com/office/drawing/2014/main" id="{D90B9FC2-190A-4D69-A0D2-751B1BC5AAD4}"/>
              </a:ext>
            </a:extLst>
          </p:cNvPr>
          <p:cNvSpPr/>
          <p:nvPr/>
        </p:nvSpPr>
        <p:spPr>
          <a:xfrm>
            <a:off x="6284686" y="4144659"/>
            <a:ext cx="5419634" cy="1296338"/>
          </a:xfrm>
          <a:prstGeom prst="roundRect">
            <a:avLst>
              <a:gd name="adj" fmla="val 11073"/>
            </a:avLst>
          </a:prstGeom>
          <a:solidFill>
            <a:srgbClr val="F8E5E5"/>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Important:</a:t>
            </a:r>
          </a:p>
          <a:p>
            <a:r>
              <a:rPr lang="en-GB" sz="2000" dirty="0">
                <a:solidFill>
                  <a:schemeClr val="tx1"/>
                </a:solidFill>
              </a:rPr>
              <a:t>With red boxes you can highlight something very important.</a:t>
            </a:r>
          </a:p>
        </p:txBody>
      </p:sp>
      <p:sp>
        <p:nvSpPr>
          <p:cNvPr id="8" name="Rechteck: abgerundete Ecken 7">
            <a:extLst>
              <a:ext uri="{FF2B5EF4-FFF2-40B4-BE49-F238E27FC236}">
                <a16:creationId xmlns:a16="http://schemas.microsoft.com/office/drawing/2014/main" id="{2591CB95-58CA-4960-95B6-9D0E14FDE6A4}"/>
              </a:ext>
            </a:extLst>
          </p:cNvPr>
          <p:cNvSpPr/>
          <p:nvPr/>
        </p:nvSpPr>
        <p:spPr>
          <a:xfrm>
            <a:off x="6284686" y="2802579"/>
            <a:ext cx="5419634" cy="967725"/>
          </a:xfrm>
          <a:prstGeom prst="roundRect">
            <a:avLst>
              <a:gd name="adj" fmla="val 11073"/>
            </a:avLst>
          </a:prstGeom>
          <a:solidFill>
            <a:srgbClr val="E5E5F3"/>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Remark:</a:t>
            </a:r>
          </a:p>
          <a:p>
            <a:r>
              <a:rPr lang="en-GB" sz="2000" dirty="0">
                <a:solidFill>
                  <a:schemeClr val="tx1"/>
                </a:solidFill>
              </a:rPr>
              <a:t>Use this to emphasize something.</a:t>
            </a:r>
          </a:p>
        </p:txBody>
      </p:sp>
    </p:spTree>
    <p:extLst>
      <p:ext uri="{BB962C8B-B14F-4D97-AF65-F5344CB8AC3E}">
        <p14:creationId xmlns:p14="http://schemas.microsoft.com/office/powerpoint/2010/main" val="1379210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7B0C-E24E-4ADA-97A0-B34E1963FD80}"/>
              </a:ext>
            </a:extLst>
          </p:cNvPr>
          <p:cNvSpPr>
            <a:spLocks noGrp="1"/>
          </p:cNvSpPr>
          <p:nvPr>
            <p:ph type="title"/>
          </p:nvPr>
        </p:nvSpPr>
        <p:spPr/>
        <p:txBody>
          <a:bodyPr/>
          <a:lstStyle/>
          <a:p>
            <a:r>
              <a:rPr lang="de-DE" dirty="0"/>
              <a:t>Pictures</a:t>
            </a:r>
          </a:p>
        </p:txBody>
      </p:sp>
      <p:sp>
        <p:nvSpPr>
          <p:cNvPr id="29" name="Inhaltsplatzhalter 28">
            <a:extLst>
              <a:ext uri="{FF2B5EF4-FFF2-40B4-BE49-F238E27FC236}">
                <a16:creationId xmlns:a16="http://schemas.microsoft.com/office/drawing/2014/main" id="{0CA0631C-6B2F-459D-91D5-2141D7AD3BEE}"/>
              </a:ext>
            </a:extLst>
          </p:cNvPr>
          <p:cNvSpPr>
            <a:spLocks noGrp="1"/>
          </p:cNvSpPr>
          <p:nvPr>
            <p:ph idx="1"/>
          </p:nvPr>
        </p:nvSpPr>
        <p:spPr/>
        <p:txBody>
          <a:bodyPr>
            <a:normAutofit/>
          </a:bodyPr>
          <a:lstStyle/>
          <a:p>
            <a:r>
              <a:rPr lang="en-GB" sz="2000" dirty="0">
                <a:latin typeface="Noto Sans "/>
              </a:rPr>
              <a:t>Feel free to add pictures</a:t>
            </a:r>
            <a:br>
              <a:rPr lang="en-GB" sz="2000" dirty="0">
                <a:latin typeface="Noto Sans "/>
              </a:rPr>
            </a:br>
            <a:r>
              <a:rPr lang="en-GB" sz="2000" dirty="0">
                <a:latin typeface="Noto Sans "/>
              </a:rPr>
              <a:t>to your slides.</a:t>
            </a:r>
          </a:p>
        </p:txBody>
      </p:sp>
      <p:pic>
        <p:nvPicPr>
          <p:cNvPr id="2050" name="Picture 2">
            <a:extLst>
              <a:ext uri="{FF2B5EF4-FFF2-40B4-BE49-F238E27FC236}">
                <a16:creationId xmlns:a16="http://schemas.microsoft.com/office/drawing/2014/main" id="{401F2EE3-6463-46DF-99B5-642B580B88BB}"/>
              </a:ext>
            </a:extLst>
          </p:cNvPr>
          <p:cNvPicPr>
            <a:picLocks noGrp="1" noChangeAspect="1" noChangeArrowheads="1"/>
          </p:cNvPicPr>
          <p:nvPr>
            <p:ph idx="11"/>
          </p:nvPr>
        </p:nvPicPr>
        <p:blipFill rotWithShape="1">
          <a:blip r:embed="rId2">
            <a:extLst>
              <a:ext uri="{28A0092B-C50C-407E-A947-70E740481C1C}">
                <a14:useLocalDpi xmlns:a14="http://schemas.microsoft.com/office/drawing/2010/main" val="0"/>
              </a:ext>
            </a:extLst>
          </a:blip>
          <a:srcRect l="35539" t="19770" r="10965"/>
          <a:stretch/>
        </p:blipFill>
        <p:spPr bwMode="auto">
          <a:xfrm>
            <a:off x="6284913" y="1460500"/>
            <a:ext cx="5419725" cy="4572000"/>
          </a:xfrm>
          <a:prstGeom prst="rect">
            <a:avLst/>
          </a:prstGeom>
          <a:noFill/>
          <a:extLst>
            <a:ext uri="{909E8E84-426E-40DD-AFC4-6F175D3DCCD1}">
              <a14:hiddenFill xmlns:a14="http://schemas.microsoft.com/office/drawing/2010/main">
                <a:solidFill>
                  <a:srgbClr val="FFFFFF"/>
                </a:solidFill>
              </a14:hiddenFill>
            </a:ext>
          </a:extLst>
        </p:spPr>
      </p:pic>
      <p:sp>
        <p:nvSpPr>
          <p:cNvPr id="32" name="Textfeld 31">
            <a:extLst>
              <a:ext uri="{FF2B5EF4-FFF2-40B4-BE49-F238E27FC236}">
                <a16:creationId xmlns:a16="http://schemas.microsoft.com/office/drawing/2014/main" id="{BA727839-4249-46D5-86E4-42E6A25B2449}"/>
              </a:ext>
            </a:extLst>
          </p:cNvPr>
          <p:cNvSpPr txBox="1"/>
          <p:nvPr/>
        </p:nvSpPr>
        <p:spPr>
          <a:xfrm rot="16200000">
            <a:off x="9303651" y="3144151"/>
            <a:ext cx="5519329" cy="257369"/>
          </a:xfrm>
          <a:prstGeom prst="rect">
            <a:avLst/>
          </a:prstGeom>
          <a:noFill/>
        </p:spPr>
        <p:txBody>
          <a:bodyPr wrap="square" lIns="72000" tIns="0" rIns="72000" bIns="72000" rtlCol="0" anchor="b">
            <a:spAutoFit/>
          </a:bodyPr>
          <a:lstStyle/>
          <a:p>
            <a:r>
              <a:rPr lang="en-GB" sz="1200" dirty="0">
                <a:solidFill>
                  <a:schemeClr val="tx2">
                    <a:alpha val="50000"/>
                  </a:schemeClr>
                </a:solidFill>
              </a:rPr>
              <a:t>Photo: Nibelungen Bridge, </a:t>
            </a:r>
            <a:r>
              <a:rPr lang="de-DE" sz="1200" dirty="0">
                <a:solidFill>
                  <a:schemeClr val="tx2">
                    <a:alpha val="50000"/>
                  </a:schemeClr>
                </a:solidFill>
                <a:hlinkClick r:id="rId3" tooltip="User:Pratz53">
                  <a:extLst>
                    <a:ext uri="{A12FA001-AC4F-418D-AE19-62706E023703}">
                      <ahyp:hlinkClr xmlns:ahyp="http://schemas.microsoft.com/office/drawing/2018/hyperlinkcolor" val="tx"/>
                    </a:ext>
                  </a:extLst>
                </a:hlinkClick>
              </a:rPr>
              <a:t>Pratz53</a:t>
            </a:r>
            <a:r>
              <a:rPr lang="de-DE" sz="1200" dirty="0">
                <a:solidFill>
                  <a:schemeClr val="tx2">
                    <a:alpha val="50000"/>
                  </a:schemeClr>
                </a:solidFill>
              </a:rPr>
              <a:t> </a:t>
            </a:r>
            <a:r>
              <a:rPr lang="en-GB" sz="1200" dirty="0">
                <a:solidFill>
                  <a:schemeClr val="tx2">
                    <a:alpha val="50000"/>
                  </a:schemeClr>
                </a:solidFill>
              </a:rPr>
              <a:t>via </a:t>
            </a:r>
            <a:r>
              <a:rPr lang="en-GB" sz="1200" dirty="0">
                <a:solidFill>
                  <a:schemeClr val="tx2">
                    <a:alpha val="50000"/>
                  </a:schemeClr>
                </a:solidFill>
                <a:hlinkClick r:id="rId4">
                  <a:extLst>
                    <a:ext uri="{A12FA001-AC4F-418D-AE19-62706E023703}">
                      <ahyp:hlinkClr xmlns:ahyp="http://schemas.microsoft.com/office/drawing/2018/hyperlinkcolor" val="tx"/>
                    </a:ext>
                  </a:extLst>
                </a:hlinkClick>
              </a:rPr>
              <a:t>Wikimedia Commons</a:t>
            </a:r>
            <a:endParaRPr lang="en-GB" sz="1200" dirty="0">
              <a:solidFill>
                <a:schemeClr val="tx2">
                  <a:alpha val="50000"/>
                </a:schemeClr>
              </a:solidFill>
            </a:endParaRPr>
          </a:p>
        </p:txBody>
      </p:sp>
    </p:spTree>
    <p:extLst>
      <p:ext uri="{BB962C8B-B14F-4D97-AF65-F5344CB8AC3E}">
        <p14:creationId xmlns:p14="http://schemas.microsoft.com/office/powerpoint/2010/main" val="3668066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01F2EE3-6463-46DF-99B5-642B580B88BB}"/>
              </a:ext>
            </a:extLst>
          </p:cNvPr>
          <p:cNvPicPr>
            <a:picLocks noGrp="1" noChangeAspect="1" noChangeArrowheads="1"/>
          </p:cNvPicPr>
          <p:nvPr>
            <p:ph type="pic" sz="quarter" idx="11"/>
          </p:nvPr>
        </p:nvPicPr>
        <p:blipFill rotWithShape="1">
          <a:blip r:embed="rId2">
            <a:alphaModFix amt="15000"/>
            <a:extLst>
              <a:ext uri="{28A0092B-C50C-407E-A947-70E740481C1C}">
                <a14:useLocalDpi xmlns:a14="http://schemas.microsoft.com/office/drawing/2010/main" val="0"/>
              </a:ext>
            </a:extLst>
          </a:blip>
          <a:srcRect t="27083" b="1666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9" name="Inhaltsplatzhalter 28">
            <a:extLst>
              <a:ext uri="{FF2B5EF4-FFF2-40B4-BE49-F238E27FC236}">
                <a16:creationId xmlns:a16="http://schemas.microsoft.com/office/drawing/2014/main" id="{0CA0631C-6B2F-459D-91D5-2141D7AD3BEE}"/>
              </a:ext>
            </a:extLst>
          </p:cNvPr>
          <p:cNvSpPr>
            <a:spLocks noGrp="1"/>
          </p:cNvSpPr>
          <p:nvPr>
            <p:ph idx="1"/>
          </p:nvPr>
        </p:nvSpPr>
        <p:spPr/>
        <p:txBody>
          <a:bodyPr>
            <a:normAutofit/>
          </a:bodyPr>
          <a:lstStyle/>
          <a:p>
            <a:r>
              <a:rPr lang="en-GB" sz="2000" dirty="0">
                <a:latin typeface="Noto Sans "/>
              </a:rPr>
              <a:t>If you place full screen pictures in the background, please make sure to set the </a:t>
            </a:r>
            <a:r>
              <a:rPr lang="en-GB" sz="2000" dirty="0">
                <a:highlight>
                  <a:srgbClr val="F8E5E5"/>
                </a:highlight>
                <a:latin typeface="Noto Sans "/>
              </a:rPr>
              <a:t>image transparency to ca. 90 % </a:t>
            </a:r>
            <a:r>
              <a:rPr lang="en-GB" sz="2000" dirty="0">
                <a:latin typeface="Noto Sans "/>
              </a:rPr>
              <a:t>so the content is still readable.</a:t>
            </a:r>
          </a:p>
        </p:txBody>
      </p:sp>
      <p:sp>
        <p:nvSpPr>
          <p:cNvPr id="2" name="Titel 1">
            <a:extLst>
              <a:ext uri="{FF2B5EF4-FFF2-40B4-BE49-F238E27FC236}">
                <a16:creationId xmlns:a16="http://schemas.microsoft.com/office/drawing/2014/main" id="{5F157B0C-E24E-4ADA-97A0-B34E1963FD80}"/>
              </a:ext>
            </a:extLst>
          </p:cNvPr>
          <p:cNvSpPr>
            <a:spLocks noGrp="1"/>
          </p:cNvSpPr>
          <p:nvPr>
            <p:ph type="title"/>
          </p:nvPr>
        </p:nvSpPr>
        <p:spPr/>
        <p:txBody>
          <a:bodyPr/>
          <a:lstStyle/>
          <a:p>
            <a:r>
              <a:rPr lang="de-DE" dirty="0"/>
              <a:t>Pictures</a:t>
            </a:r>
            <a:r>
              <a:rPr lang="en-GB" dirty="0">
                <a:latin typeface="Noto Sans "/>
              </a:rPr>
              <a:t> • </a:t>
            </a:r>
            <a:r>
              <a:rPr lang="en-GB" sz="2600" dirty="0">
                <a:latin typeface="Noto Sans "/>
              </a:rPr>
              <a:t>Full screen</a:t>
            </a:r>
            <a:endParaRPr lang="de-DE" sz="2600" dirty="0"/>
          </a:p>
        </p:txBody>
      </p:sp>
      <p:sp>
        <p:nvSpPr>
          <p:cNvPr id="32" name="Textfeld 31">
            <a:extLst>
              <a:ext uri="{FF2B5EF4-FFF2-40B4-BE49-F238E27FC236}">
                <a16:creationId xmlns:a16="http://schemas.microsoft.com/office/drawing/2014/main" id="{BA727839-4249-46D5-86E4-42E6A25B2449}"/>
              </a:ext>
            </a:extLst>
          </p:cNvPr>
          <p:cNvSpPr txBox="1"/>
          <p:nvPr/>
        </p:nvSpPr>
        <p:spPr>
          <a:xfrm rot="16200000">
            <a:off x="9303651" y="3151845"/>
            <a:ext cx="5519329" cy="241980"/>
          </a:xfrm>
          <a:prstGeom prst="rect">
            <a:avLst/>
          </a:prstGeom>
          <a:noFill/>
        </p:spPr>
        <p:txBody>
          <a:bodyPr wrap="square" lIns="72000" tIns="0" rIns="72000" bIns="72000" rtlCol="0" anchor="b">
            <a:spAutoFit/>
          </a:bodyPr>
          <a:lstStyle/>
          <a:p>
            <a:r>
              <a:rPr lang="en-GB" sz="1100" dirty="0">
                <a:solidFill>
                  <a:schemeClr val="tx2">
                    <a:alpha val="50000"/>
                  </a:schemeClr>
                </a:solidFill>
              </a:rPr>
              <a:t>Strain gauge: photo: </a:t>
            </a:r>
            <a:r>
              <a:rPr lang="de-DE" sz="1100" dirty="0">
                <a:solidFill>
                  <a:schemeClr val="tx2">
                    <a:alpha val="50000"/>
                  </a:schemeClr>
                </a:solidFill>
                <a:hlinkClick r:id="rId3" tooltip="User:Cristian V. (page does not exist)">
                  <a:extLst>
                    <a:ext uri="{A12FA001-AC4F-418D-AE19-62706E023703}">
                      <ahyp:hlinkClr xmlns:ahyp="http://schemas.microsoft.com/office/drawing/2018/hyperlinkcolor" val="tx"/>
                    </a:ext>
                  </a:extLst>
                </a:hlinkClick>
              </a:rPr>
              <a:t>Cristian V.</a:t>
            </a:r>
            <a:r>
              <a:rPr lang="de-DE" sz="1100" dirty="0">
                <a:solidFill>
                  <a:schemeClr val="tx2">
                    <a:alpha val="50000"/>
                  </a:schemeClr>
                </a:solidFill>
              </a:rPr>
              <a:t> </a:t>
            </a:r>
            <a:r>
              <a:rPr lang="en-GB" sz="1100" dirty="0">
                <a:solidFill>
                  <a:schemeClr val="tx2">
                    <a:alpha val="50000"/>
                  </a:schemeClr>
                </a:solidFill>
              </a:rPr>
              <a:t>via </a:t>
            </a:r>
            <a:r>
              <a:rPr lang="en-GB" sz="1100" dirty="0">
                <a:solidFill>
                  <a:schemeClr val="tx2">
                    <a:alpha val="50000"/>
                  </a:schemeClr>
                </a:solidFill>
                <a:hlinkClick r:id="rId4">
                  <a:extLst>
                    <a:ext uri="{A12FA001-AC4F-418D-AE19-62706E023703}">
                      <ahyp:hlinkClr xmlns:ahyp="http://schemas.microsoft.com/office/drawing/2018/hyperlinkcolor" val="tx"/>
                    </a:ext>
                  </a:extLst>
                </a:hlinkClick>
              </a:rPr>
              <a:t>Wikimedia Commons</a:t>
            </a:r>
            <a:endParaRPr lang="en-GB" sz="1100" dirty="0">
              <a:solidFill>
                <a:schemeClr val="tx2">
                  <a:alpha val="50000"/>
                </a:schemeClr>
              </a:solidFill>
            </a:endParaRPr>
          </a:p>
        </p:txBody>
      </p:sp>
    </p:spTree>
    <p:extLst>
      <p:ext uri="{BB962C8B-B14F-4D97-AF65-F5344CB8AC3E}">
        <p14:creationId xmlns:p14="http://schemas.microsoft.com/office/powerpoint/2010/main" val="2118635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Inhaltsplatzhalter 28">
            <a:extLst>
              <a:ext uri="{FF2B5EF4-FFF2-40B4-BE49-F238E27FC236}">
                <a16:creationId xmlns:a16="http://schemas.microsoft.com/office/drawing/2014/main" id="{0CA0631C-6B2F-459D-91D5-2141D7AD3BEE}"/>
              </a:ext>
            </a:extLst>
          </p:cNvPr>
          <p:cNvSpPr>
            <a:spLocks noGrp="1"/>
          </p:cNvSpPr>
          <p:nvPr>
            <p:ph idx="1"/>
          </p:nvPr>
        </p:nvSpPr>
        <p:spPr>
          <a:xfrm>
            <a:off x="487680" y="1460499"/>
            <a:ext cx="11216640" cy="4572001"/>
          </a:xfrm>
        </p:spPr>
        <p:txBody>
          <a:bodyPr>
            <a:normAutofit/>
          </a:bodyPr>
          <a:lstStyle/>
          <a:p>
            <a:r>
              <a:rPr lang="en-GB" sz="2000" dirty="0"/>
              <a:t>To install the font used in this template (Noto Sans), please follow these steps:</a:t>
            </a:r>
          </a:p>
          <a:p>
            <a:pPr lvl="1"/>
            <a:r>
              <a:rPr lang="en-GB" sz="2000" dirty="0"/>
              <a:t>Download the font </a:t>
            </a:r>
            <a:r>
              <a:rPr lang="en-GB" sz="2000" dirty="0">
                <a:hlinkClick r:id="rId2"/>
              </a:rPr>
              <a:t>here</a:t>
            </a:r>
            <a:r>
              <a:rPr lang="en-GB" sz="2000" dirty="0"/>
              <a:t> (</a:t>
            </a:r>
            <a:r>
              <a:rPr lang="en-GB" sz="2000" dirty="0">
                <a:highlight>
                  <a:srgbClr val="EEEEEE"/>
                </a:highlight>
              </a:rPr>
              <a:t>Get font</a:t>
            </a:r>
            <a:r>
              <a:rPr lang="en-GB" sz="2000" dirty="0"/>
              <a:t> </a:t>
            </a:r>
            <a:r>
              <a:rPr lang="en-GB" sz="2000" dirty="0">
                <a:sym typeface="Wingdings" panose="05000000000000000000" pitchFamily="2" charset="2"/>
              </a:rPr>
              <a:t> </a:t>
            </a:r>
            <a:r>
              <a:rPr lang="en-GB" sz="2000" dirty="0">
                <a:highlight>
                  <a:srgbClr val="EEEEEE"/>
                </a:highlight>
                <a:sym typeface="Wingdings" panose="05000000000000000000" pitchFamily="2" charset="2"/>
              </a:rPr>
              <a:t>Download all</a:t>
            </a:r>
            <a:r>
              <a:rPr lang="en-GB" sz="2000" dirty="0"/>
              <a:t>)</a:t>
            </a:r>
          </a:p>
          <a:p>
            <a:pPr lvl="1"/>
            <a:r>
              <a:rPr lang="en-GB" sz="2000" dirty="0"/>
              <a:t>Unzip the file and double-click on both </a:t>
            </a:r>
            <a:r>
              <a:rPr lang="en-GB" sz="2000" dirty="0" err="1">
                <a:highlight>
                  <a:srgbClr val="EEEEEE"/>
                </a:highlight>
              </a:rPr>
              <a:t>NotoSans</a:t>
            </a:r>
            <a:r>
              <a:rPr lang="en-GB" sz="2000" dirty="0">
                <a:highlight>
                  <a:srgbClr val="EEEEEE"/>
                </a:highlight>
              </a:rPr>
              <a:t>-… .</a:t>
            </a:r>
            <a:r>
              <a:rPr lang="en-GB" sz="2000" dirty="0" err="1">
                <a:highlight>
                  <a:srgbClr val="EEEEEE"/>
                </a:highlight>
              </a:rPr>
              <a:t>ttf</a:t>
            </a:r>
            <a:r>
              <a:rPr lang="en-GB" sz="2000" dirty="0"/>
              <a:t> files, then click </a:t>
            </a:r>
            <a:r>
              <a:rPr lang="en-GB" sz="2000" dirty="0">
                <a:highlight>
                  <a:srgbClr val="EEEEEE"/>
                </a:highlight>
              </a:rPr>
              <a:t>Install</a:t>
            </a:r>
            <a:r>
              <a:rPr lang="en-GB" sz="2000" dirty="0"/>
              <a:t> to install the fonts.</a:t>
            </a:r>
            <a:endParaRPr lang="en-GB" sz="2000" i="0" dirty="0">
              <a:solidFill>
                <a:schemeClr val="tx2"/>
              </a:solidFill>
              <a:latin typeface="Trebuchet MS" panose="020B0603020202020204" pitchFamily="34" charset="0"/>
              <a:ea typeface="Tahoma" panose="020B0604030504040204" pitchFamily="34" charset="0"/>
              <a:cs typeface="Tahoma" panose="020B0604030504040204" pitchFamily="34" charset="0"/>
            </a:endParaRPr>
          </a:p>
        </p:txBody>
      </p:sp>
      <p:sp>
        <p:nvSpPr>
          <p:cNvPr id="2" name="Titel 1">
            <a:extLst>
              <a:ext uri="{FF2B5EF4-FFF2-40B4-BE49-F238E27FC236}">
                <a16:creationId xmlns:a16="http://schemas.microsoft.com/office/drawing/2014/main" id="{5F157B0C-E24E-4ADA-97A0-B34E1963FD80}"/>
              </a:ext>
            </a:extLst>
          </p:cNvPr>
          <p:cNvSpPr>
            <a:spLocks noGrp="1"/>
          </p:cNvSpPr>
          <p:nvPr>
            <p:ph type="title"/>
          </p:nvPr>
        </p:nvSpPr>
        <p:spPr>
          <a:xfrm>
            <a:off x="487680" y="513171"/>
            <a:ext cx="11216640" cy="553998"/>
          </a:xfrm>
        </p:spPr>
        <p:txBody>
          <a:bodyPr/>
          <a:lstStyle/>
          <a:p>
            <a:r>
              <a:rPr lang="de-DE" dirty="0"/>
              <a:t>Font </a:t>
            </a:r>
            <a:r>
              <a:rPr lang="de-DE" dirty="0" err="1"/>
              <a:t>installation</a:t>
            </a:r>
            <a:endParaRPr lang="de-DE" dirty="0"/>
          </a:p>
        </p:txBody>
      </p:sp>
      <p:pic>
        <p:nvPicPr>
          <p:cNvPr id="1026" name="Picture 2">
            <a:extLst>
              <a:ext uri="{FF2B5EF4-FFF2-40B4-BE49-F238E27FC236}">
                <a16:creationId xmlns:a16="http://schemas.microsoft.com/office/drawing/2014/main" id="{BAAF5A5A-5A8C-4E4E-AE98-8004EFACF645}"/>
              </a:ext>
            </a:extLst>
          </p:cNvPr>
          <p:cNvPicPr>
            <a:picLocks noChangeAspect="1" noChangeArrowheads="1"/>
          </p:cNvPicPr>
          <p:nvPr/>
        </p:nvPicPr>
        <p:blipFill rotWithShape="1">
          <a:blip r:embed="rId3">
            <a:clrChange>
              <a:clrFrom>
                <a:srgbClr val="000000">
                  <a:alpha val="0"/>
                </a:srgbClr>
              </a:clrFrom>
              <a:clrTo>
                <a:srgbClr val="000000">
                  <a:alpha val="0"/>
                </a:srgbClr>
              </a:clrTo>
            </a:clrChange>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64000" contrast="-88000"/>
                    </a14:imgEffect>
                  </a14:imgLayer>
                </a14:imgProps>
              </a:ext>
              <a:ext uri="{28A0092B-C50C-407E-A947-70E740481C1C}">
                <a14:useLocalDpi xmlns:a14="http://schemas.microsoft.com/office/drawing/2010/main" val="0"/>
              </a:ext>
            </a:extLst>
          </a:blip>
          <a:srcRect l="-1379" t="-2384" r="-2849" b="53500"/>
          <a:stretch/>
        </p:blipFill>
        <p:spPr bwMode="auto">
          <a:xfrm>
            <a:off x="7884366" y="3947726"/>
            <a:ext cx="3285419" cy="1789256"/>
          </a:xfrm>
          <a:prstGeom prst="roundRect">
            <a:avLst>
              <a:gd name="adj" fmla="val 8272"/>
            </a:avLst>
          </a:prstGeom>
          <a:solidFill>
            <a:srgbClr val="E5E5F3"/>
          </a:solidFill>
          <a:ln w="28575">
            <a:solidFill>
              <a:schemeClr val="accent1"/>
            </a:solidFill>
          </a:ln>
        </p:spPr>
      </p:pic>
      <p:sp>
        <p:nvSpPr>
          <p:cNvPr id="5" name="Rechteck: abgerundete Ecken 4">
            <a:extLst>
              <a:ext uri="{FF2B5EF4-FFF2-40B4-BE49-F238E27FC236}">
                <a16:creationId xmlns:a16="http://schemas.microsoft.com/office/drawing/2014/main" id="{3B1BDB3E-E1BF-4806-922D-82CEB4361C46}"/>
              </a:ext>
            </a:extLst>
          </p:cNvPr>
          <p:cNvSpPr/>
          <p:nvPr/>
        </p:nvSpPr>
        <p:spPr>
          <a:xfrm>
            <a:off x="487680" y="3947726"/>
            <a:ext cx="7135429" cy="1789256"/>
          </a:xfrm>
          <a:prstGeom prst="roundRect">
            <a:avLst>
              <a:gd name="adj" fmla="val 11073"/>
            </a:avLst>
          </a:prstGeom>
          <a:solidFill>
            <a:srgbClr val="E5E5F3"/>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Remark:</a:t>
            </a:r>
          </a:p>
          <a:p>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As a fallback option, you can use Trebuchet MS</a:t>
            </a:r>
            <a:b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br>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(preinstalled on Windows and Mac):</a:t>
            </a:r>
          </a:p>
          <a:p>
            <a:pPr>
              <a:spcBef>
                <a:spcPts val="1200"/>
              </a:spcBef>
            </a:pPr>
            <a:r>
              <a:rPr lang="en-US" sz="2000" dirty="0">
                <a:solidFill>
                  <a:srgbClr val="6E6EAE"/>
                </a:solidFill>
                <a:latin typeface="Trebuchet MS" panose="020B0603020202020204" pitchFamily="34" charset="0"/>
                <a:ea typeface="Noto Sans" panose="020B0502040504020204" pitchFamily="34" charset="0"/>
                <a:cs typeface="Noto Sans" panose="020B0502040504020204" pitchFamily="34" charset="0"/>
              </a:rPr>
              <a:t>“Test Text in Trebuchet MS”</a:t>
            </a:r>
          </a:p>
        </p:txBody>
      </p:sp>
    </p:spTree>
    <p:extLst>
      <p:ext uri="{BB962C8B-B14F-4D97-AF65-F5344CB8AC3E}">
        <p14:creationId xmlns:p14="http://schemas.microsoft.com/office/powerpoint/2010/main" val="459229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Bildplatzhalter 32">
            <a:extLst>
              <a:ext uri="{FF2B5EF4-FFF2-40B4-BE49-F238E27FC236}">
                <a16:creationId xmlns:a16="http://schemas.microsoft.com/office/drawing/2014/main" id="{7561499E-E8C0-441C-8539-ED1930269EE2}"/>
              </a:ext>
            </a:extLst>
          </p:cNvPr>
          <p:cNvSpPr>
            <a:spLocks noGrp="1"/>
          </p:cNvSpPr>
          <p:nvPr>
            <p:ph type="pic" sz="quarter" idx="11"/>
          </p:nvPr>
        </p:nvSpPr>
        <p:spPr/>
      </p:sp>
      <p:sp>
        <p:nvSpPr>
          <p:cNvPr id="2" name="Titel 1">
            <a:extLst>
              <a:ext uri="{FF2B5EF4-FFF2-40B4-BE49-F238E27FC236}">
                <a16:creationId xmlns:a16="http://schemas.microsoft.com/office/drawing/2014/main" id="{5F157B0C-E24E-4ADA-97A0-B34E1963FD80}"/>
              </a:ext>
            </a:extLst>
          </p:cNvPr>
          <p:cNvSpPr>
            <a:spLocks noGrp="1"/>
          </p:cNvSpPr>
          <p:nvPr>
            <p:ph type="title"/>
          </p:nvPr>
        </p:nvSpPr>
        <p:spPr/>
        <p:txBody>
          <a:bodyPr/>
          <a:lstStyle/>
          <a:p>
            <a:r>
              <a:rPr lang="de-DE" dirty="0"/>
              <a:t>Contact (optional!)</a:t>
            </a:r>
          </a:p>
        </p:txBody>
      </p:sp>
      <p:pic>
        <p:nvPicPr>
          <p:cNvPr id="17" name="Grafik 16">
            <a:extLst>
              <a:ext uri="{FF2B5EF4-FFF2-40B4-BE49-F238E27FC236}">
                <a16:creationId xmlns:a16="http://schemas.microsoft.com/office/drawing/2014/main" id="{E9B93733-0FB2-4AF7-BF7D-C76B46355ADA}"/>
              </a:ext>
            </a:extLst>
          </p:cNvPr>
          <p:cNvPicPr>
            <a:picLocks noChangeAspect="1"/>
          </p:cNvPicPr>
          <p:nvPr/>
        </p:nvPicPr>
        <p:blipFill rotWithShape="1">
          <a:blip r:embed="rId2">
            <a:extLst>
              <a:ext uri="{28A0092B-C50C-407E-A947-70E740481C1C}">
                <a14:useLocalDpi xmlns:a14="http://schemas.microsoft.com/office/drawing/2010/main" val="0"/>
              </a:ext>
            </a:extLst>
          </a:blip>
          <a:srcRect l="11147" t="3348" r="11147" b="18946"/>
          <a:stretch/>
        </p:blipFill>
        <p:spPr>
          <a:xfrm>
            <a:off x="1678380" y="4749800"/>
            <a:ext cx="1282700" cy="1282700"/>
          </a:xfrm>
          <a:prstGeom prst="ellipse">
            <a:avLst/>
          </a:prstGeom>
          <a:ln w="28575">
            <a:solidFill>
              <a:schemeClr val="tx2"/>
            </a:solidFill>
          </a:ln>
          <a:effectLst/>
        </p:spPr>
      </p:pic>
      <p:pic>
        <p:nvPicPr>
          <p:cNvPr id="18" name="Grafik 17">
            <a:extLst>
              <a:ext uri="{FF2B5EF4-FFF2-40B4-BE49-F238E27FC236}">
                <a16:creationId xmlns:a16="http://schemas.microsoft.com/office/drawing/2014/main" id="{D5E9F0DD-41D8-41C6-BF0B-E99BC1C15483}"/>
              </a:ext>
            </a:extLst>
          </p:cNvPr>
          <p:cNvPicPr>
            <a:picLocks noChangeAspect="1"/>
          </p:cNvPicPr>
          <p:nvPr/>
        </p:nvPicPr>
        <p:blipFill rotWithShape="1">
          <a:blip r:embed="rId2">
            <a:extLst>
              <a:ext uri="{28A0092B-C50C-407E-A947-70E740481C1C}">
                <a14:useLocalDpi xmlns:a14="http://schemas.microsoft.com/office/drawing/2010/main" val="0"/>
              </a:ext>
            </a:extLst>
          </a:blip>
          <a:srcRect l="11147" t="3348" r="11147" b="18946"/>
          <a:stretch/>
        </p:blipFill>
        <p:spPr>
          <a:xfrm>
            <a:off x="585566" y="4749800"/>
            <a:ext cx="1282700" cy="1282700"/>
          </a:xfrm>
          <a:prstGeom prst="ellipse">
            <a:avLst/>
          </a:prstGeom>
          <a:ln w="28575">
            <a:solidFill>
              <a:schemeClr val="tx2"/>
            </a:solidFill>
          </a:ln>
          <a:effectLst/>
        </p:spPr>
      </p:pic>
      <p:pic>
        <p:nvPicPr>
          <p:cNvPr id="23" name="Grafik 22">
            <a:extLst>
              <a:ext uri="{FF2B5EF4-FFF2-40B4-BE49-F238E27FC236}">
                <a16:creationId xmlns:a16="http://schemas.microsoft.com/office/drawing/2014/main" id="{5F18D06B-CE19-4C2E-AC17-19938885C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8895" y="3732951"/>
            <a:ext cx="2483543" cy="2483543"/>
          </a:xfrm>
          <a:prstGeom prst="rect">
            <a:avLst/>
          </a:prstGeom>
        </p:spPr>
      </p:pic>
      <p:sp>
        <p:nvSpPr>
          <p:cNvPr id="25" name="Rechteck: abgerundete Ecken 24">
            <a:extLst>
              <a:ext uri="{FF2B5EF4-FFF2-40B4-BE49-F238E27FC236}">
                <a16:creationId xmlns:a16="http://schemas.microsoft.com/office/drawing/2014/main" id="{248C7D75-CC68-4733-97F9-33B42ACF7B0C}"/>
              </a:ext>
            </a:extLst>
          </p:cNvPr>
          <p:cNvSpPr/>
          <p:nvPr/>
        </p:nvSpPr>
        <p:spPr>
          <a:xfrm>
            <a:off x="3332321" y="4112061"/>
            <a:ext cx="3688975" cy="967725"/>
          </a:xfrm>
          <a:prstGeom prst="roundRect">
            <a:avLst>
              <a:gd name="adj" fmla="val 11073"/>
            </a:avLst>
          </a:prstGeom>
          <a:solidFill>
            <a:srgbClr val="E5E5F3"/>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Remark:</a:t>
            </a:r>
          </a:p>
          <a:p>
            <a:r>
              <a:rPr lang="de-DE"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Right-</a:t>
            </a:r>
            <a:r>
              <a:rPr lang="de-DE" sz="200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click</a:t>
            </a:r>
            <a:r>
              <a:rPr lang="de-DE"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 </a:t>
            </a:r>
            <a:r>
              <a:rPr lang="de-DE" sz="20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anose="05000000000000000000" pitchFamily="2" charset="2"/>
              </a:rPr>
              <a:t></a:t>
            </a:r>
            <a:r>
              <a:rPr lang="de-DE"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 </a:t>
            </a:r>
            <a:r>
              <a:rPr lang="de-DE" sz="200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replace</a:t>
            </a:r>
            <a:r>
              <a:rPr lang="de-DE"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 </a:t>
            </a:r>
            <a:r>
              <a:rPr lang="de-DE" sz="200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image</a:t>
            </a:r>
            <a:endParaRPr lang="en-GB" sz="2000" dirty="0">
              <a:solidFill>
                <a:schemeClr val="tx1"/>
              </a:solidFill>
            </a:endParaRPr>
          </a:p>
        </p:txBody>
      </p:sp>
      <p:sp>
        <p:nvSpPr>
          <p:cNvPr id="26" name="Rechteck: abgerundete Ecken 25">
            <a:extLst>
              <a:ext uri="{FF2B5EF4-FFF2-40B4-BE49-F238E27FC236}">
                <a16:creationId xmlns:a16="http://schemas.microsoft.com/office/drawing/2014/main" id="{2E1384AD-1C9A-4F99-92E2-C19305B5B9E3}"/>
              </a:ext>
            </a:extLst>
          </p:cNvPr>
          <p:cNvSpPr/>
          <p:nvPr/>
        </p:nvSpPr>
        <p:spPr>
          <a:xfrm>
            <a:off x="7021296" y="1031830"/>
            <a:ext cx="4755198" cy="1624950"/>
          </a:xfrm>
          <a:prstGeom prst="roundRect">
            <a:avLst>
              <a:gd name="adj" fmla="val 11073"/>
            </a:avLst>
          </a:prstGeom>
          <a:solidFill>
            <a:srgbClr val="E5E5F3"/>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spAutoFit/>
          </a:bodyPr>
          <a:lstStyle/>
          <a:p>
            <a:r>
              <a:rPr lang="en-GB" sz="2000" b="1" dirty="0">
                <a:solidFill>
                  <a:schemeClr val="tx1"/>
                </a:solidFill>
              </a:rPr>
              <a:t>Remark:</a:t>
            </a:r>
          </a:p>
          <a:p>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Optionally create a </a:t>
            </a:r>
            <a:r>
              <a:rPr lang="en-US" sz="200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VCard</a:t>
            </a:r>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 with </a:t>
            </a:r>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4"/>
              </a:rPr>
              <a:t>this</a:t>
            </a:r>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 data-friendly tool or link your website using </a:t>
            </a:r>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5"/>
              </a:rPr>
              <a:t>this</a:t>
            </a:r>
            <a:r>
              <a:rPr lang="en-US" sz="2000" dirty="0">
                <a:solidFill>
                  <a:schemeClr val="tx1"/>
                </a:solidFill>
                <a:latin typeface="Noto Sans" panose="020B0502040504020204" pitchFamily="34" charset="0"/>
                <a:ea typeface="Noto Sans" panose="020B0502040504020204" pitchFamily="34" charset="0"/>
                <a:cs typeface="Noto Sans" panose="020B0502040504020204" pitchFamily="34" charset="0"/>
              </a:rPr>
              <a:t> data-friendly tool.</a:t>
            </a:r>
          </a:p>
        </p:txBody>
      </p:sp>
      <p:cxnSp>
        <p:nvCxnSpPr>
          <p:cNvPr id="27" name="Gerade Verbindung mit Pfeil 26">
            <a:extLst>
              <a:ext uri="{FF2B5EF4-FFF2-40B4-BE49-F238E27FC236}">
                <a16:creationId xmlns:a16="http://schemas.microsoft.com/office/drawing/2014/main" id="{32BA96DF-0A7D-4D7C-9EF1-122DF874C0FA}"/>
              </a:ext>
            </a:extLst>
          </p:cNvPr>
          <p:cNvCxnSpPr>
            <a:cxnSpLocks/>
            <a:stCxn id="25" idx="1"/>
          </p:cNvCxnSpPr>
          <p:nvPr/>
        </p:nvCxnSpPr>
        <p:spPr>
          <a:xfrm flipH="1">
            <a:off x="2899627" y="4595924"/>
            <a:ext cx="432694" cy="469087"/>
          </a:xfrm>
          <a:prstGeom prst="straightConnector1">
            <a:avLst/>
          </a:prstGeom>
          <a:ln w="28575">
            <a:solidFill>
              <a:schemeClr val="accent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5EE25336-952A-4A5B-9AD3-0917E04A4D7C}"/>
              </a:ext>
            </a:extLst>
          </p:cNvPr>
          <p:cNvCxnSpPr>
            <a:cxnSpLocks/>
            <a:stCxn id="26" idx="2"/>
          </p:cNvCxnSpPr>
          <p:nvPr/>
        </p:nvCxnSpPr>
        <p:spPr>
          <a:xfrm>
            <a:off x="9398895" y="2656780"/>
            <a:ext cx="308985" cy="1237040"/>
          </a:xfrm>
          <a:prstGeom prst="straightConnector1">
            <a:avLst/>
          </a:prstGeom>
          <a:ln w="28575">
            <a:solidFill>
              <a:schemeClr val="accent1"/>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34" name="Inhaltsplatzhalter 3">
            <a:extLst>
              <a:ext uri="{FF2B5EF4-FFF2-40B4-BE49-F238E27FC236}">
                <a16:creationId xmlns:a16="http://schemas.microsoft.com/office/drawing/2014/main" id="{CE57DA87-3296-46C0-93CB-D37D5906DCD0}"/>
              </a:ext>
            </a:extLst>
          </p:cNvPr>
          <p:cNvSpPr txBox="1">
            <a:spLocks/>
          </p:cNvSpPr>
          <p:nvPr/>
        </p:nvSpPr>
        <p:spPr>
          <a:xfrm>
            <a:off x="3225800" y="5701672"/>
            <a:ext cx="6173095" cy="307777"/>
          </a:xfrm>
          <a:prstGeom prst="rect">
            <a:avLst/>
          </a:prstGeom>
        </p:spPr>
        <p:txBody>
          <a:bodyPr vert="horz" wrap="square" lIns="0" tIns="0" rIns="0" bIns="0" rtlCol="0" anchor="ctr" anchorCtr="0">
            <a:spAutoFit/>
          </a:bodyPr>
          <a:lstStyle>
            <a:lvl1pPr marL="0" indent="0" algn="l" defTabSz="914400" rtl="0" eaLnBrk="1" latinLnBrk="0" hangingPunct="1">
              <a:lnSpc>
                <a:spcPct val="100000"/>
              </a:lnSpc>
              <a:spcBef>
                <a:spcPts val="1200"/>
              </a:spcBef>
              <a:buFont typeface="Arial" panose="020B0604020202020204" pitchFamily="34" charset="0"/>
              <a:buNone/>
              <a:defRPr sz="2800" b="0" kern="1200">
                <a:solidFill>
                  <a:schemeClr val="tx1"/>
                </a:solidFill>
                <a:latin typeface="Noto Sans SemiBold" panose="020B0502040504020204" pitchFamily="34" charset="0"/>
                <a:ea typeface="Noto Sans SemiBold" panose="020B0502040504020204" pitchFamily="34" charset="0"/>
                <a:cs typeface="Noto Sans SemiBold" panose="020B0502040504020204" pitchFamily="34" charset="0"/>
              </a:defRPr>
            </a:lvl1pPr>
            <a:lvl2pPr marL="357188" indent="-357188" algn="l"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714375" indent="-3571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357188" indent="0" algn="l" defTabSz="914400" rtl="0" eaLnBrk="1" latinLnBrk="0" hangingPunct="1">
              <a:lnSpc>
                <a:spcPct val="100000"/>
              </a:lnSpc>
              <a:spcBef>
                <a:spcPts val="600"/>
              </a:spcBef>
              <a:buFont typeface="Arial" panose="020B0604020202020204" pitchFamily="34" charset="0"/>
              <a:buNone/>
              <a:defRPr sz="2400" i="1"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357188" indent="0" algn="l" defTabSz="914400" rtl="0" eaLnBrk="1" latinLnBrk="0" hangingPunct="1">
              <a:lnSpc>
                <a:spcPct val="100000"/>
              </a:lnSpc>
              <a:spcBef>
                <a:spcPts val="600"/>
              </a:spcBef>
              <a:buFont typeface="Arial" panose="020B0604020202020204" pitchFamily="34" charset="0"/>
              <a:buNone/>
              <a:defRPr sz="1600" kern="1200">
                <a:solidFill>
                  <a:schemeClr val="tx2"/>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chemeClr val="tx2"/>
                </a:solidFill>
                <a:latin typeface="Noto Sans "/>
              </a:rPr>
              <a:t>firstname.lastname@example.com</a:t>
            </a:r>
          </a:p>
        </p:txBody>
      </p:sp>
    </p:spTree>
    <p:extLst>
      <p:ext uri="{BB962C8B-B14F-4D97-AF65-F5344CB8AC3E}">
        <p14:creationId xmlns:p14="http://schemas.microsoft.com/office/powerpoint/2010/main" val="1496758599"/>
      </p:ext>
    </p:extLst>
  </p:cSld>
  <p:clrMapOvr>
    <a:masterClrMapping/>
  </p:clrMapOvr>
</p:sld>
</file>

<file path=ppt/theme/theme1.xml><?xml version="1.0" encoding="utf-8"?>
<a:theme xmlns:a="http://schemas.openxmlformats.org/drawingml/2006/main" name="SMAR 2026 Master">
  <a:themeElements>
    <a:clrScheme name="SMAR 2026">
      <a:dk1>
        <a:sysClr val="windowText" lastClr="000000"/>
      </a:dk1>
      <a:lt1>
        <a:sysClr val="window" lastClr="FFFFFF"/>
      </a:lt1>
      <a:dk2>
        <a:srgbClr val="555555"/>
      </a:dk2>
      <a:lt2>
        <a:srgbClr val="97C6FF"/>
      </a:lt2>
      <a:accent1>
        <a:srgbClr val="00008C"/>
      </a:accent1>
      <a:accent2>
        <a:srgbClr val="BE0000"/>
      </a:accent2>
      <a:accent3>
        <a:srgbClr val="BC1589"/>
      </a:accent3>
      <a:accent4>
        <a:srgbClr val="FFC700"/>
      </a:accent4>
      <a:accent5>
        <a:srgbClr val="767A23"/>
      </a:accent5>
      <a:accent6>
        <a:srgbClr val="007D4B"/>
      </a:accent6>
      <a:hlink>
        <a:srgbClr val="2F57B2"/>
      </a:hlink>
      <a:folHlink>
        <a:srgbClr val="7369BE"/>
      </a:folHlink>
    </a:clrScheme>
    <a:fontScheme name="SMAR 2026">
      <a:majorFont>
        <a:latin typeface="Noto Sans SemiBold"/>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639</Words>
  <Application>Microsoft Office PowerPoint</Application>
  <PresentationFormat>Breitbild</PresentationFormat>
  <Paragraphs>55</Paragraphs>
  <Slides>9</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9</vt:i4>
      </vt:variant>
    </vt:vector>
  </HeadingPairs>
  <TitlesOfParts>
    <vt:vector size="16" baseType="lpstr">
      <vt:lpstr>Arial</vt:lpstr>
      <vt:lpstr>Calibri</vt:lpstr>
      <vt:lpstr>Noto Sans</vt:lpstr>
      <vt:lpstr>Noto Sans </vt:lpstr>
      <vt:lpstr>Noto Sans SemiBold</vt:lpstr>
      <vt:lpstr>Trebuchet MS</vt:lpstr>
      <vt:lpstr>SMAR 2026 Master</vt:lpstr>
      <vt:lpstr>Title of your presentation (48 pt) Subtitlestyle, if necessary (36 pt)</vt:lpstr>
      <vt:lpstr>Title of your presentation (48 pt) Subheadingstyle, if necessary (36 pt)</vt:lpstr>
      <vt:lpstr>Section heading</vt:lpstr>
      <vt:lpstr>Heading (36 pt semibold) • Subheading (26 pt regular)</vt:lpstr>
      <vt:lpstr>Half-sided text and info boxes</vt:lpstr>
      <vt:lpstr>Pictures</vt:lpstr>
      <vt:lpstr>Pictures • Full screen</vt:lpstr>
      <vt:lpstr>Font installation</vt:lpstr>
      <vt:lpstr>Contact (optional!)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Reimer, Johannes</dc:creator>
  <cp:lastModifiedBy>Stefan Gröschel</cp:lastModifiedBy>
  <cp:revision>43</cp:revision>
  <dcterms:created xsi:type="dcterms:W3CDTF">2026-07-30T15:52:48Z</dcterms:created>
  <dcterms:modified xsi:type="dcterms:W3CDTF">2026-08-04T14:51:05Z</dcterms:modified>
</cp:coreProperties>
</file>